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72" r:id="rId10"/>
    <p:sldId id="588" r:id="rId11"/>
    <p:sldId id="581" r:id="rId12"/>
    <p:sldId id="585" r:id="rId13"/>
    <p:sldId id="589" r:id="rId14"/>
    <p:sldId id="590" r:id="rId15"/>
    <p:sldId id="524" r:id="rId16"/>
    <p:sldId id="498" r:id="rId17"/>
    <p:sldId id="402" r:id="rId18"/>
    <p:sldId id="403"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83-00-0000-singapore-consultation-ieee-802-comments-on-866-869mhz-srd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83-0_______-0000-singapore-consultation-ieee-802-comments-on-866-869mhz-srd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79-00-0000-bosch-petition-for-rulemaking-uwb-devices-and-system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fcc.gov/ecfs/search/filings?proceedings_name=19-89&amp;sort=date_disseminated,DES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78-00-0000-minutes-20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5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sz="2000" dirty="0"/>
              <a:t>Singapore: Proposed Policy Allocation of SRD from 868 to 920 MHz </a:t>
            </a:r>
            <a:r>
              <a:rPr lang="en-US" sz="1200" dirty="0"/>
              <a:t>-2 of 3</a:t>
            </a:r>
            <a:endParaRPr lang="en-US" sz="2000" dirty="0"/>
          </a:p>
        </p:txBody>
      </p:sp>
      <p:sp>
        <p:nvSpPr>
          <p:cNvPr id="3" name="Content Placeholder 2"/>
          <p:cNvSpPr>
            <a:spLocks noGrp="1"/>
          </p:cNvSpPr>
          <p:nvPr>
            <p:ph idx="1"/>
          </p:nvPr>
        </p:nvSpPr>
        <p:spPr>
          <a:xfrm>
            <a:off x="724402" y="1263649"/>
            <a:ext cx="8190998"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A contribution came in first of the week, we will review and see if we can approve.  See </a:t>
            </a:r>
            <a:r>
              <a:rPr lang="en-US" sz="1800" b="0" dirty="0">
                <a:hlinkClick r:id="rId3"/>
              </a:rPr>
              <a:t>https://mentor.ieee.org/802.18/dcn/19/18-19-0083</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1899"/>
            <a:ext cx="8153400" cy="663500"/>
          </a:xfrm>
        </p:spPr>
        <p:txBody>
          <a:bodyPr/>
          <a:lstStyle/>
          <a:p>
            <a:r>
              <a:rPr lang="en-US" sz="2000" dirty="0"/>
              <a:t>Singapore: Proposed Policy Allocation of SRD from 868 to 920 MHz </a:t>
            </a:r>
            <a:r>
              <a:rPr lang="en-US" sz="1200" dirty="0"/>
              <a:t>-3 of 3</a:t>
            </a:r>
            <a:endParaRPr lang="en-US" sz="20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https://mentor.ieee.org/802.18/dcn/19/18-19-0083-0_______-0000-singapore-consultation-ieee-802-comments-on-866-869mhz-srds.docx</a:t>
            </a:r>
            <a:r>
              <a:rPr lang="en-US" sz="1600" b="0" dirty="0"/>
              <a:t>  response to IMDA’s consultation including frameworks for the allocation of 800 MHz SRD band. With the chair of 802.18 to have editorial privileges and send to the LMSC(EC) for review/approval and submission to IMDA before 14 July 2019 ET.</a:t>
            </a:r>
          </a:p>
          <a:p>
            <a:endParaRPr lang="en-US" altLang="en-US" sz="1600" dirty="0">
              <a:solidFill>
                <a:schemeClr val="tx1"/>
              </a:solidFill>
            </a:endParaRPr>
          </a:p>
          <a:p>
            <a:r>
              <a:rPr lang="en-US" altLang="en-US" sz="1600" dirty="0"/>
              <a:t>		Moved by:  	_______ 	</a:t>
            </a:r>
          </a:p>
          <a:p>
            <a:pPr lvl="1"/>
            <a:r>
              <a:rPr lang="en-US" altLang="en-US" sz="1600" b="1" dirty="0"/>
              <a:t>Seconded by:  	________ </a:t>
            </a:r>
          </a:p>
          <a:p>
            <a:pPr lvl="1"/>
            <a:r>
              <a:rPr lang="en-US" altLang="en-US" sz="1600" b="1" dirty="0"/>
              <a:t>Discussion?	</a:t>
            </a:r>
            <a:r>
              <a:rPr lang="en-US" altLang="en-US" sz="1600" b="1" dirty="0">
                <a:solidFill>
                  <a:schemeClr val="bg1">
                    <a:lumMod val="65000"/>
                  </a:schemeClr>
                </a:solidFill>
              </a:rPr>
              <a:t>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p>
          <a:p>
            <a:pPr lvl="1"/>
            <a:r>
              <a:rPr lang="en-US" altLang="en-US" sz="1600" b="1" dirty="0">
                <a:solidFill>
                  <a:schemeClr val="tx1"/>
                </a:solidFill>
              </a:rPr>
              <a:t>Number in attendance: </a:t>
            </a:r>
          </a:p>
          <a:p>
            <a:pPr lvl="1"/>
            <a:endParaRPr lang="en-US" altLang="en-US" sz="1600" b="1" dirty="0">
              <a:solidFill>
                <a:schemeClr val="tx1"/>
              </a:solidFill>
            </a:endParaRP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3</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just enough votes, no extras. </a:t>
            </a:r>
          </a:p>
          <a:p>
            <a:pPr lvl="2">
              <a:spcBef>
                <a:spcPts val="0"/>
              </a:spcBef>
              <a:buFont typeface="Arial" panose="020B0604020202020204" pitchFamily="34" charset="0"/>
              <a:buChar char="•"/>
            </a:pPr>
            <a:r>
              <a:rPr lang="en-US" sz="1400" dirty="0"/>
              <a:t>Email sent to DoT personnel and uploaded to the DoT proceeding. </a:t>
            </a:r>
          </a:p>
          <a:p>
            <a:pPr lvl="2">
              <a:spcBef>
                <a:spcPts val="0"/>
              </a:spcBef>
              <a:buFont typeface="Arial" panose="020B0604020202020204" pitchFamily="34" charset="0"/>
              <a:buChar char="•"/>
            </a:pPr>
            <a:r>
              <a:rPr lang="en-US" sz="1400" dirty="0"/>
              <a:t>Latest: </a:t>
            </a:r>
            <a:r>
              <a:rPr lang="en-GB" sz="1400" dirty="0">
                <a:hlinkClick r:id="rId2"/>
              </a:rPr>
              <a:t>https://mentor.ieee.org/802.18/dcn/19/18-19-0069</a:t>
            </a:r>
            <a:endParaRPr lang="en-GB" sz="14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last  week (20 June) much is focused on taking the waivers approved over the last many years and codifying them</a:t>
            </a:r>
            <a:r>
              <a:rPr lang="en-US" sz="1600" dirty="0"/>
              <a:t>.  Have not reviewed enough if wanting more than that, e.g. higher power.</a:t>
            </a:r>
          </a:p>
          <a:p>
            <a:pPr lvl="1">
              <a:buFont typeface="Arial" panose="020B0604020202020204" pitchFamily="34" charset="0"/>
              <a:buChar char="•"/>
            </a:pPr>
            <a:r>
              <a:rPr lang="en-US" sz="1600" b="0" dirty="0"/>
              <a:t>Any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3</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ASMG (Arab Spectrum Management Group) has a WRC-19 preparation meeting in Cairo 27 July – 01 August.  </a:t>
            </a:r>
          </a:p>
          <a:p>
            <a:pPr lvl="1">
              <a:spcBef>
                <a:spcPts val="0"/>
              </a:spcBef>
              <a:buFont typeface="Arial" panose="020B0604020202020204" pitchFamily="34" charset="0"/>
              <a:buChar char="•"/>
            </a:pPr>
            <a:r>
              <a:rPr lang="en-US" sz="1600" b="0" dirty="0"/>
              <a:t>Would </a:t>
            </a:r>
            <a:r>
              <a:rPr lang="en-US" sz="1600" dirty="0"/>
              <a:t>IEEE  802 want to share our WRC-19 Viewpoints with them? </a:t>
            </a:r>
          </a:p>
          <a:p>
            <a:pPr lvl="1">
              <a:spcBef>
                <a:spcPts val="0"/>
              </a:spcBef>
              <a:buFont typeface="Arial" panose="020B0604020202020204" pitchFamily="34" charset="0"/>
              <a:buChar char="•"/>
            </a:pPr>
            <a:r>
              <a:rPr lang="en-US" sz="1600" dirty="0"/>
              <a:t>If so anyone know how to do that sooner?</a:t>
            </a:r>
            <a:endParaRPr lang="en-US" sz="1600" b="0" dirty="0"/>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dirty="0"/>
              <a:t>[1]  Increase vehicle collision radar radio frequency from 76-77 GHz to 76-81 GHz.</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-3 of 3</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400" dirty="0"/>
              <a:t>Watch for: </a:t>
            </a:r>
          </a:p>
          <a:p>
            <a:pPr lvl="1">
              <a:buFont typeface="Arial" panose="020B0604020202020204" pitchFamily="34" charset="0"/>
              <a:buChar char="•"/>
            </a:pPr>
            <a:r>
              <a:rPr lang="en-US" sz="1200" b="0" dirty="0"/>
              <a:t>IMIT may be putting in an updated petition for wavier, from what they tried before.  It is like a radar, chirp across multiple GHz.   </a:t>
            </a:r>
            <a:r>
              <a:rPr lang="en-US" sz="1200" dirty="0"/>
              <a:t>Original waiver, December 2018: </a:t>
            </a:r>
            <a:r>
              <a:rPr lang="en-US" sz="1200" dirty="0">
                <a:hlinkClick r:id="rId2"/>
              </a:rPr>
              <a:t>https://www.fcc.gov/ecfs/search/filings?proceedings_name=19-89&amp;sort=date_disseminated,DESC</a:t>
            </a:r>
            <a:endParaRPr lang="en-US" sz="120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r>
              <a:rPr lang="en-US" sz="1800" dirty="0">
                <a:solidFill>
                  <a:srgbClr val="00B0F0"/>
                </a:solidFill>
              </a:rPr>
              <a:t> ___</a:t>
            </a:r>
          </a:p>
          <a:p>
            <a:pPr>
              <a:buFont typeface="Arial" panose="020B0604020202020204" pitchFamily="34" charset="0"/>
              <a:buChar char="•"/>
            </a:pPr>
            <a:r>
              <a:rPr lang="en-US" sz="1800" dirty="0">
                <a:solidFill>
                  <a:srgbClr val="00B0F0"/>
                </a:solidFill>
              </a:rPr>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800" b="0" dirty="0">
                <a:solidFill>
                  <a:srgbClr val="0070C0"/>
                </a:solidFill>
              </a:rPr>
              <a:t>Ongoing:  </a:t>
            </a:r>
          </a:p>
          <a:p>
            <a:pPr lvl="1">
              <a:buFont typeface="Arial" panose="020B0604020202020204" pitchFamily="34" charset="0"/>
              <a:buChar char="•"/>
            </a:pPr>
            <a:r>
              <a:rPr lang="en-US" sz="1600" b="0" dirty="0">
                <a:solidFill>
                  <a:srgbClr val="0070C0"/>
                </a:solidFill>
              </a:rPr>
              <a:t>Monitoring/inputting into the agenda items for WRC-23 and ITU-R activity.</a:t>
            </a:r>
          </a:p>
          <a:p>
            <a:pPr lvl="2">
              <a:buFont typeface="Arial" panose="020B0604020202020204" pitchFamily="34" charset="0"/>
              <a:buChar char="•"/>
            </a:pPr>
            <a:r>
              <a:rPr lang="en-US" sz="1400" dirty="0">
                <a:solidFill>
                  <a:srgbClr val="0070C0"/>
                </a:solidFill>
              </a:rPr>
              <a:t>Did have a meeting with staff earlier this week (25 June) , outlining WRC process. </a:t>
            </a:r>
            <a:endParaRPr lang="en-US" sz="1400" b="0" dirty="0">
              <a:solidFill>
                <a:srgbClr val="0070C0"/>
              </a:solidFill>
            </a:endParaRPr>
          </a:p>
          <a:p>
            <a:pPr lvl="1">
              <a:buFont typeface="Arial" panose="020B0604020202020204" pitchFamily="34" charset="0"/>
              <a:buChar char="•"/>
            </a:pPr>
            <a:r>
              <a:rPr lang="en-US" sz="1600" b="0" dirty="0">
                <a:solidFill>
                  <a:srgbClr val="0070C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11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solidFill>
                  <a:schemeClr val="tx1"/>
                </a:solidFill>
              </a:rPr>
              <a:t>No meeting next week, 4</a:t>
            </a:r>
            <a:r>
              <a:rPr lang="en-US" sz="1800" baseline="30000" dirty="0">
                <a:solidFill>
                  <a:schemeClr val="tx1"/>
                </a:solidFill>
              </a:rPr>
              <a:t>th</a:t>
            </a:r>
            <a:r>
              <a:rPr lang="en-US" sz="1800" dirty="0">
                <a:solidFill>
                  <a:schemeClr val="tx1"/>
                </a:solidFill>
              </a:rPr>
              <a:t> of July.  </a:t>
            </a:r>
            <a:r>
              <a:rPr lang="en-US" sz="1800" dirty="0">
                <a:solidFill>
                  <a:schemeClr val="bg1">
                    <a:lumMod val="65000"/>
                  </a:schemeClr>
                </a:solidFill>
              </a:rPr>
              <a:t>(USA has something going on.) </a:t>
            </a:r>
            <a:endParaRPr lang="en-US" sz="1200" dirty="0">
              <a:solidFill>
                <a:schemeClr val="bg1">
                  <a:lumMod val="65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15:___________________41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2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Peter E. 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dirty="0"/>
              <a:t>SRDs from 868 to 920 MHz </a:t>
            </a:r>
          </a:p>
          <a:p>
            <a:pPr lvl="1">
              <a:spcBef>
                <a:spcPts val="0"/>
              </a:spcBef>
              <a:buFont typeface="Arial" panose="020B0604020202020204" pitchFamily="34" charset="0"/>
              <a:buChar char="•"/>
            </a:pPr>
            <a:r>
              <a:rPr lang="en-US" sz="1400" dirty="0"/>
              <a:t>Due 15 July</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DoT ex </a:t>
            </a:r>
            <a:r>
              <a:rPr lang="en-US" sz="1400" dirty="0" err="1"/>
              <a:t>parte</a:t>
            </a:r>
            <a:r>
              <a:rPr lang="en-US" sz="1400" dirty="0"/>
              <a:t> status</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The ASMG (Arab Spectrum Management Group) has a WRC-19 preparation meeting</a:t>
            </a:r>
          </a:p>
          <a:p>
            <a:pPr lvl="1">
              <a:spcBef>
                <a:spcPts val="0"/>
              </a:spcBef>
              <a:buFont typeface="Arial" panose="020B0604020202020204" pitchFamily="34" charset="0"/>
              <a:buChar char="•"/>
            </a:pPr>
            <a:r>
              <a:rPr lang="en-US" sz="1400" dirty="0"/>
              <a:t>MSIT, Korea, has issued a consultation w/76GHz</a:t>
            </a: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a:t>
            </a:r>
            <a:r>
              <a:rPr lang="en-US" altLang="en-US" sz="1800" dirty="0">
                <a:solidFill>
                  <a:schemeClr val="bg1">
                    <a:lumMod val="75000"/>
                  </a:schemeClr>
                </a:solidFill>
              </a:rPr>
              <a:t>Peter E.  </a:t>
            </a:r>
          </a:p>
          <a:p>
            <a:pPr>
              <a:spcBef>
                <a:spcPts val="400"/>
              </a:spcBef>
            </a:pPr>
            <a:r>
              <a:rPr lang="en-US" altLang="en-US" sz="1800" b="1" dirty="0">
                <a:solidFill>
                  <a:schemeClr val="bg1">
                    <a:lumMod val="75000"/>
                  </a:schemeClr>
                </a:solidFill>
              </a:rPr>
              <a:t>		Seconded by:	Hassan Y.</a:t>
            </a:r>
            <a:endParaRPr lang="en-US" altLang="en-US" sz="1800" dirty="0">
              <a:solidFill>
                <a:schemeClr val="bg1">
                  <a:lumMod val="75000"/>
                </a:schemeClr>
              </a:solidFill>
            </a:endParaRPr>
          </a:p>
          <a:p>
            <a:pPr lvl="1">
              <a:spcBef>
                <a:spcPts val="400"/>
              </a:spcBef>
            </a:pPr>
            <a:r>
              <a:rPr lang="en-US" altLang="en-US" sz="1800" b="1" dirty="0">
                <a:solidFill>
                  <a:schemeClr val="bg1">
                    <a:lumMod val="75000"/>
                  </a:schemeClr>
                </a:solidFill>
              </a:rPr>
              <a:t>Discussion?  	None</a:t>
            </a:r>
          </a:p>
          <a:p>
            <a:pPr lvl="1">
              <a:spcBef>
                <a:spcPts val="400"/>
              </a:spcBef>
            </a:pPr>
            <a:r>
              <a:rPr lang="en-US" altLang="en-US" sz="1800" b="1" dirty="0">
                <a:solidFill>
                  <a:schemeClr val="bg1">
                    <a:lumMod val="75000"/>
                  </a:schemeClr>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13 June 2019 in document: </a:t>
            </a:r>
            <a:r>
              <a:rPr lang="en-US" altLang="en-US" sz="1800" dirty="0">
                <a:hlinkClick r:id="rId2"/>
              </a:rPr>
              <a:t>https://mentor.ieee.org/802.18/dcn/19/18-19-0078-00-0000-minutes-20jun19-rrtag-teleconference.docx</a:t>
            </a:r>
            <a:r>
              <a:rPr lang="en-US" altLang="en-US" sz="1800" dirty="0"/>
              <a:t>   </a:t>
            </a:r>
            <a:r>
              <a:rPr lang="en-US" sz="1800" b="1" dirty="0"/>
              <a:t>Posted: </a:t>
            </a:r>
            <a:r>
              <a:rPr lang="en-US" sz="1800" b="0" dirty="0"/>
              <a:t>21-Jun-2019 19:09:00 ET</a:t>
            </a:r>
          </a:p>
          <a:p>
            <a:pPr marL="0" indent="0">
              <a:spcBef>
                <a:spcPts val="400"/>
              </a:spcBef>
            </a:pPr>
            <a:r>
              <a:rPr lang="en-US" altLang="en-US" sz="1800" b="0" dirty="0">
                <a:solidFill>
                  <a:schemeClr val="tx1"/>
                </a:solidFill>
              </a:rPr>
              <a:t>	</a:t>
            </a:r>
            <a:r>
              <a:rPr lang="en-US" altLang="en-US" sz="1800" dirty="0">
                <a:solidFill>
                  <a:schemeClr val="tx1"/>
                </a:solidFill>
              </a:rPr>
              <a:t>Moved by:  	</a:t>
            </a:r>
            <a:r>
              <a:rPr lang="en-US" altLang="en-US" sz="1800" dirty="0">
                <a:solidFill>
                  <a:schemeClr val="bg1">
                    <a:lumMod val="75000"/>
                  </a:schemeClr>
                </a:solidFill>
              </a:rPr>
              <a:t>Peter E. </a:t>
            </a:r>
          </a:p>
          <a:p>
            <a:pPr marL="0" indent="0">
              <a:spcBef>
                <a:spcPts val="400"/>
              </a:spcBef>
            </a:pPr>
            <a:r>
              <a:rPr lang="en-US" altLang="en-US" sz="1800" dirty="0">
                <a:solidFill>
                  <a:schemeClr val="bg1">
                    <a:lumMod val="75000"/>
                  </a:schemeClr>
                </a:solidFill>
              </a:rPr>
              <a:t>	Seconded by:	 Mike L.</a:t>
            </a:r>
          </a:p>
          <a:p>
            <a:pPr>
              <a:spcBef>
                <a:spcPts val="400"/>
              </a:spcBef>
            </a:pPr>
            <a:r>
              <a:rPr lang="en-US" altLang="en-US" sz="1800" b="1" dirty="0">
                <a:solidFill>
                  <a:schemeClr val="bg1">
                    <a:lumMod val="75000"/>
                  </a:schemeClr>
                </a:solidFill>
              </a:rPr>
              <a:t>		Discussion?  	None</a:t>
            </a:r>
          </a:p>
          <a:p>
            <a:pPr>
              <a:spcBef>
                <a:spcPts val="400"/>
              </a:spcBef>
            </a:pPr>
            <a:r>
              <a:rPr lang="en-US" altLang="en-US" sz="1800" dirty="0">
                <a:solidFill>
                  <a:schemeClr val="bg1">
                    <a:lumMod val="75000"/>
                  </a:schemeClr>
                </a:solidFill>
              </a:rPr>
              <a:t>		</a:t>
            </a:r>
            <a:r>
              <a:rPr lang="en-US" altLang="en-US" sz="1800" b="1" dirty="0">
                <a:solidFill>
                  <a:schemeClr val="bg1">
                    <a:lumMod val="75000"/>
                  </a:schemeClr>
                </a:solidFill>
              </a:rPr>
              <a:t>Vote:  </a:t>
            </a:r>
            <a:r>
              <a:rPr lang="en-US" altLang="en-US" sz="1800" dirty="0">
                <a:solidFill>
                  <a:schemeClr val="bg1">
                    <a:lumMod val="75000"/>
                  </a:schemeClr>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a:t>
            </a:r>
            <a:r>
              <a:rPr lang="en-US" sz="1600" b="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400" dirty="0"/>
              <a:t>Before: 1- AI at start of meeting, NWI on new harmonized Std for 5925-6425MHz, </a:t>
            </a:r>
          </a:p>
          <a:p>
            <a:pPr lvl="1">
              <a:spcBef>
                <a:spcPts val="0"/>
              </a:spcBef>
              <a:buFont typeface="Arial" panose="020B0604020202020204" pitchFamily="34" charset="0"/>
              <a:buChar char="•"/>
            </a:pPr>
            <a:r>
              <a:rPr lang="en-US" sz="1400" dirty="0"/>
              <a:t>2 - Late contribution attempt from Cellular folks on the 5925-6425 MHz; it did not make the agenda.</a:t>
            </a:r>
          </a:p>
          <a:p>
            <a:pPr lvl="1">
              <a:spcBef>
                <a:spcPts val="0"/>
              </a:spcBef>
              <a:buFont typeface="Arial" panose="020B0604020202020204" pitchFamily="34" charset="0"/>
              <a:buChar char="•"/>
            </a:pPr>
            <a:r>
              <a:rPr lang="en-US" sz="1400" dirty="0"/>
              <a:t>NWI for the 5925-6425 came up at end of plenary, it was approved, BRAN(19)102016r1 </a:t>
            </a:r>
          </a:p>
          <a:p>
            <a:pPr lvl="1">
              <a:spcBef>
                <a:spcPts val="0"/>
              </a:spcBef>
              <a:buFont typeface="Arial" panose="020B0604020202020204" pitchFamily="34" charset="0"/>
              <a:buChar char="•"/>
            </a:pPr>
            <a:r>
              <a:rPr lang="en-US" sz="1400" dirty="0"/>
              <a:t>There were challenges on how to minute this with input from the Cellular folks requests, etc.   See minutes for more info, BRAN(19)102002r1.</a:t>
            </a:r>
          </a:p>
          <a:p>
            <a:pPr lvl="1">
              <a:spcBef>
                <a:spcPts val="0"/>
              </a:spcBef>
              <a:buFont typeface="Arial" panose="020B0604020202020204" pitchFamily="34" charset="0"/>
              <a:buChar char="•"/>
            </a:pPr>
            <a:r>
              <a:rPr lang="en-US" sz="1400" dirty="0"/>
              <a:t>3 calls setup between now and next meeting. </a:t>
            </a:r>
          </a:p>
          <a:p>
            <a:pPr lvl="1">
              <a:spcBef>
                <a:spcPts val="0"/>
              </a:spcBef>
              <a:buFont typeface="Arial" panose="020B0604020202020204" pitchFamily="34" charset="0"/>
              <a:buChar char="•"/>
            </a:pPr>
            <a:r>
              <a:rPr lang="en-US" sz="1400" dirty="0"/>
              <a:t>Still looking for nominations for chair. Doc BRAN(19)102008</a:t>
            </a:r>
            <a:r>
              <a:rPr lang="en-US" sz="1400" u="sng" dirty="0"/>
              <a:t> </a:t>
            </a:r>
            <a:r>
              <a:rPr lang="en-US" sz="1400" dirty="0"/>
              <a:t>on process.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2770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next meeting will be around the FM57 meeting</a:t>
            </a:r>
            <a:endParaRPr lang="en-US" sz="18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400" dirty="0">
                <a:solidFill>
                  <a:schemeClr val="tx1"/>
                </a:solidFill>
              </a:rPr>
              <a:t>Before: SE45 is picking up some sharing studies, so this group will be continuing. </a:t>
            </a:r>
          </a:p>
          <a:p>
            <a:pPr lvl="1">
              <a:buFont typeface="Arial" panose="020B0604020202020204" pitchFamily="34" charset="0"/>
              <a:buChar char="•"/>
            </a:pPr>
            <a:r>
              <a:rPr lang="en-US" sz="1400" dirty="0">
                <a:solidFill>
                  <a:schemeClr val="tx1"/>
                </a:solidFill>
              </a:rPr>
              <a:t>This is for short term interference.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#8, 24-26 Sept, 2019, __tbd___</a:t>
            </a:r>
            <a:endParaRPr lang="en-US" sz="1800" b="0" dirty="0"/>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sz="2000" dirty="0"/>
              <a:t>Singapore: Proposed Policy Allocation of SRD from 868 to 920 MHz </a:t>
            </a:r>
            <a:r>
              <a:rPr lang="en-US" sz="1200" dirty="0"/>
              <a:t>-1 of 3</a:t>
            </a:r>
            <a:r>
              <a:rPr lang="en-US" sz="2000" dirty="0"/>
              <a:t>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a:t>
            </a:r>
            <a:r>
              <a:rPr lang="en-US" sz="1800" dirty="0"/>
              <a:t>l</a:t>
            </a:r>
            <a:r>
              <a:rPr lang="en-US" sz="1800" b="1" dirty="0"/>
              <a:t>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36086</TotalTime>
  <Words>2659</Words>
  <Application>Microsoft Office PowerPoint</Application>
  <PresentationFormat>On-screen Show (4:3)</PresentationFormat>
  <Paragraphs>356</Paragraphs>
  <Slides>19</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of 3 </vt:lpstr>
      <vt:lpstr>Singapore: Proposed Policy Allocation of SRD from 868 to 920 MHz -2 of 3</vt:lpstr>
      <vt:lpstr>Singapore: Proposed Policy Allocation of SRD from 868 to 920 MHz -3 of 3</vt:lpstr>
      <vt:lpstr>General Discussion Items -1 of 3</vt:lpstr>
      <vt:lpstr>General Discussion Items -2 of 3</vt:lpstr>
      <vt:lpstr>General Discussion Items -3 of 3</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1581</cp:revision>
  <cp:lastPrinted>1601-01-01T00:00:00Z</cp:lastPrinted>
  <dcterms:created xsi:type="dcterms:W3CDTF">2016-03-03T14:54:45Z</dcterms:created>
  <dcterms:modified xsi:type="dcterms:W3CDTF">2019-06-27T14:10:21Z</dcterms:modified>
</cp:coreProperties>
</file>