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7" r:id="rId2"/>
    <p:sldId id="298" r:id="rId3"/>
    <p:sldId id="299" r:id="rId4"/>
    <p:sldId id="300" r:id="rId5"/>
    <p:sldId id="301" r:id="rId6"/>
    <p:sldId id="302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45" autoAdjust="0"/>
    <p:restoredTop sz="95179" autoAdjust="0"/>
  </p:normalViewPr>
  <p:slideViewPr>
    <p:cSldViewPr>
      <p:cViewPr varScale="1">
        <p:scale>
          <a:sx n="106" d="100"/>
          <a:sy n="106" d="100"/>
        </p:scale>
        <p:origin x="79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6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olcomb, Jay" userId="aee8fcb3-73df-479f-8979-0e12987586b3" providerId="ADAL" clId="{355708A4-A8A4-4C52-AC3F-C46343266BC6}"/>
    <pc:docChg chg="modMainMaster">
      <pc:chgData name="Holcomb, Jay" userId="aee8fcb3-73df-479f-8979-0e12987586b3" providerId="ADAL" clId="{355708A4-A8A4-4C52-AC3F-C46343266BC6}" dt="2018-03-08T14:37:38.487" v="4" actId="6549"/>
      <pc:docMkLst>
        <pc:docMk/>
      </pc:docMkLst>
      <pc:sldMasterChg chg="modSp">
        <pc:chgData name="Holcomb, Jay" userId="aee8fcb3-73df-479f-8979-0e12987586b3" providerId="ADAL" clId="{355708A4-A8A4-4C52-AC3F-C46343266BC6}" dt="2018-03-08T14:37:38.487" v="4" actId="6549"/>
        <pc:sldMasterMkLst>
          <pc:docMk/>
          <pc:sldMasterMk cId="0" sldId="2147483648"/>
        </pc:sldMasterMkLst>
        <pc:spChg chg="mod">
          <ac:chgData name="Holcomb, Jay" userId="aee8fcb3-73df-479f-8979-0e12987586b3" providerId="ADAL" clId="{355708A4-A8A4-4C52-AC3F-C46343266BC6}" dt="2018-03-08T14:37:38.487" v="4" actId="6549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15-13/0083r0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3EA90AA9-3F44-CA43-8734-385D9CB6D15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3996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15-13/0083r0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2474B621-0683-2C49-85C4-D962E663A1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52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doc.: 15-13/0083r0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2474B621-0683-2C49-85C4-D962E663A1E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264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37102" y="6475413"/>
            <a:ext cx="1506823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A8A01DF-F7FD-444B-8432-819BBAFADCA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/>
              <a:t>May 2019 Wireless Interim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6675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7697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/>
              <a:t>May 2019 Wireless Interim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37102" y="6475413"/>
            <a:ext cx="150682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BC99DE0B-716D-1C46-81CF-44A5EF85A93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4875213" y="332601"/>
            <a:ext cx="35829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doc.: IEEE 802.18-19/0063r00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85800" y="332601"/>
            <a:ext cx="916918" cy="276999"/>
          </a:xfrm>
        </p:spPr>
        <p:txBody>
          <a:bodyPr/>
          <a:lstStyle/>
          <a:p>
            <a:r>
              <a:rPr lang="en-US"/>
              <a:t>May 2019 Wireless Interim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US" b="0" kern="0" dirty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Liaison from 802.15 to 802.18</a:t>
            </a:r>
            <a:endParaRPr lang="en-US" kern="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kern="0" dirty="0"/>
              <a:t>Date: 16 May 2019</a:t>
            </a:r>
          </a:p>
          <a:p>
            <a:endParaRPr lang="en-US" kern="0" dirty="0"/>
          </a:p>
          <a:p>
            <a:endParaRPr lang="en-US" kern="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4430789"/>
              </p:ext>
            </p:extLst>
          </p:nvPr>
        </p:nvGraphicFramePr>
        <p:xfrm>
          <a:off x="696913" y="2832100"/>
          <a:ext cx="8066087" cy="9499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15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787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Address	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Jay Holcomb, Chair 802.18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Itron, Inc.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Liberty</a:t>
                      </a:r>
                      <a:r>
                        <a:rPr lang="en-US" sz="1600" baseline="0" dirty="0"/>
                        <a:t> Lake (Spokane), WA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+1-509-891-3281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jholcomb@ieee.org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96913" y="5613082"/>
            <a:ext cx="8001000" cy="492443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 b="1" dirty="0"/>
              <a:t>Notice:</a:t>
            </a:r>
            <a:r>
              <a:rPr lang="en-US" sz="900" dirty="0"/>
              <a:t> </a:t>
            </a:r>
            <a:r>
              <a:rPr lang="en-US" sz="800" dirty="0"/>
              <a:t>This document has been prepared to assist IEEE 802.18. It is offered as a basis for discussion and is not binding on the contributing </a:t>
            </a:r>
            <a:r>
              <a:rPr lang="en-US" sz="800" dirty="0" err="1"/>
              <a:t>individual(s</a:t>
            </a:r>
            <a:r>
              <a:rPr lang="en-US" sz="800" dirty="0"/>
              <a:t>) or </a:t>
            </a:r>
            <a:r>
              <a:rPr lang="en-US" sz="800" dirty="0" err="1"/>
              <a:t>organization(s</a:t>
            </a:r>
            <a:r>
              <a:rPr lang="en-US" sz="800" dirty="0"/>
              <a:t>). The material in this document is subject to change in form and content after further study. The contributor(s) reserve(s) the right to add, amend or withdraw material contained herein.</a:t>
            </a:r>
          </a:p>
          <a:p>
            <a:endParaRPr lang="en-US" sz="900" b="1" dirty="0"/>
          </a:p>
        </p:txBody>
      </p:sp>
    </p:spTree>
    <p:extLst>
      <p:ext uri="{BB962C8B-B14F-4D97-AF65-F5344CB8AC3E}">
        <p14:creationId xmlns:p14="http://schemas.microsoft.com/office/powerpoint/2010/main" val="1338045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May 2019 Wireless Interim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GB" dirty="0"/>
              <a:t>Overview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dirty="0"/>
              <a:t>This document summarizes the activities of the IEEE 802.15 WSN Working Group for IEEE 802.18 RR-TAG during the May 2019 IEEE 802 Wireless Interim at the Grand Hyatt Buckhead in Atlanta, GA USA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497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May 2019 Wireless Interim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Task Group Status (1/2)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r>
              <a:rPr lang="en-US" sz="2000" dirty="0">
                <a:cs typeface="Times New Roman" panose="02020603050405020304" pitchFamily="18" charset="0"/>
              </a:rPr>
              <a:t>Task Group Closing Reports:</a:t>
            </a:r>
          </a:p>
          <a:p>
            <a:r>
              <a:rPr lang="en-US" sz="1600" dirty="0"/>
              <a:t>TG4md 15.4 REVISION			STUEBING	15-19/0236r01</a:t>
            </a:r>
          </a:p>
          <a:p>
            <a:r>
              <a:rPr lang="en-US" sz="1600" dirty="0"/>
              <a:t>TG4w LPWA (LOW POWER WIDE AREA)	ROBERT		15-19/0243r00</a:t>
            </a:r>
          </a:p>
          <a:p>
            <a:r>
              <a:rPr lang="en-US" sz="1600" dirty="0"/>
              <a:t>TG4x FANE (FAN ENHANCEMENTS)	GILMORE	done</a:t>
            </a:r>
          </a:p>
          <a:p>
            <a:r>
              <a:rPr lang="en-US" sz="1600" dirty="0"/>
              <a:t>TG4y SECN (SECURITY NEXT GENERATION) STUREK	n/a this week</a:t>
            </a:r>
          </a:p>
          <a:p>
            <a:r>
              <a:rPr lang="en-US" sz="1600" dirty="0"/>
              <a:t>TG 4z ELR (ENHANCED LOW RATE UWB RFID PHY)	</a:t>
            </a:r>
          </a:p>
          <a:p>
            <a:r>
              <a:rPr lang="en-US" sz="1600" dirty="0"/>
              <a:t> 					HARRINGTON	15-19/0245r01</a:t>
            </a:r>
          </a:p>
          <a:p>
            <a:r>
              <a:rPr lang="en-US" sz="1600" dirty="0"/>
              <a:t>TG12 ULI (15.4 UPPER LAYER INTERFACE)	KINNEY		15-19/0201r01</a:t>
            </a:r>
          </a:p>
          <a:p>
            <a:r>
              <a:rPr lang="en-US" sz="1600" dirty="0"/>
              <a:t>TG13 MGOWC (MULTI GIGABIT OWC)	JUNGNICKEL	15-19/0238r01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567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May 2019 Wireless Interim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Study &amp; Interest Group Status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153400" cy="4114800"/>
          </a:xfrm>
        </p:spPr>
        <p:txBody>
          <a:bodyPr/>
          <a:lstStyle/>
          <a:p>
            <a:r>
              <a:rPr lang="en-US" sz="2000" dirty="0">
                <a:cs typeface="Times New Roman" panose="02020603050405020304" pitchFamily="18" charset="0"/>
              </a:rPr>
              <a:t>SGs</a:t>
            </a:r>
          </a:p>
          <a:p>
            <a:r>
              <a:rPr lang="en-US" sz="1600" dirty="0"/>
              <a:t>None</a:t>
            </a:r>
          </a:p>
          <a:p>
            <a:endParaRPr lang="en-US" sz="1600" dirty="0"/>
          </a:p>
          <a:p>
            <a:r>
              <a:rPr lang="en-US" sz="2000" dirty="0">
                <a:cs typeface="Times New Roman" panose="02020603050405020304" pitchFamily="18" charset="0"/>
              </a:rPr>
              <a:t>IGs</a:t>
            </a:r>
          </a:p>
          <a:p>
            <a:r>
              <a:rPr lang="en-US" sz="1600" dirty="0"/>
              <a:t>IG DEP (DEPENDABILITY)		KOHNO		not meeting</a:t>
            </a:r>
          </a:p>
          <a:p>
            <a:r>
              <a:rPr lang="en-US" sz="1600" dirty="0"/>
              <a:t>IG HRRC (HIGH RATE RAIL)		KIM		15-19/0307r00</a:t>
            </a:r>
          </a:p>
          <a:p>
            <a:r>
              <a:rPr lang="en-US" sz="1600" dirty="0"/>
              <a:t>IG THZ 				KÜRNER		not meeting</a:t>
            </a:r>
          </a:p>
          <a:p>
            <a:r>
              <a:rPr lang="en-US" sz="1600" dirty="0"/>
              <a:t>IG VAT (VEHICULAR ASSISTIVE TECHNOLOGY) JANG	15-19/0241r00</a:t>
            </a:r>
          </a:p>
          <a:p>
            <a:r>
              <a:rPr lang="en-US" sz="1600" dirty="0"/>
              <a:t>IG PRO (Profiles)			STUREK		no meeting</a:t>
            </a:r>
          </a:p>
          <a:p>
            <a:r>
              <a:rPr lang="en-US" sz="1600" dirty="0"/>
              <a:t>IG 9A					TERO		15-19/0217r01</a:t>
            </a:r>
          </a:p>
          <a:p>
            <a:endParaRPr lang="en-US" sz="1400" dirty="0"/>
          </a:p>
          <a:p>
            <a:r>
              <a:rPr lang="en-US" sz="2000" dirty="0">
                <a:cs typeface="Times New Roman" panose="02020603050405020304" pitchFamily="18" charset="0"/>
              </a:rPr>
              <a:t>SCs</a:t>
            </a:r>
          </a:p>
          <a:p>
            <a:r>
              <a:rPr lang="en-US" sz="1600" dirty="0"/>
              <a:t>IETF/RULES/SC-M		          	KINNEY      	15-19/0202r01</a:t>
            </a:r>
          </a:p>
          <a:p>
            <a:r>
              <a:rPr lang="en-US" sz="1600" dirty="0"/>
              <a:t>WNG					KINNEY                  “  (same as above)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91854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May 2019 Wireless Interim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Group Status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Liaison Reports</a:t>
            </a:r>
          </a:p>
          <a:p>
            <a:r>
              <a:rPr lang="en-US" sz="1600" dirty="0"/>
              <a:t>802.11 LIAISON REPORT	- </a:t>
            </a:r>
            <a:r>
              <a:rPr lang="en-US" sz="1600" dirty="0" err="1"/>
              <a:t>Petrick</a:t>
            </a:r>
            <a:r>
              <a:rPr lang="en-US" sz="1600" dirty="0"/>
              <a:t>		15-19/0230r00</a:t>
            </a:r>
          </a:p>
          <a:p>
            <a:r>
              <a:rPr lang="en-US" sz="1600" dirty="0"/>
              <a:t>802.18 LIAISON REPORT	- Holcomb		15-19/0200r00</a:t>
            </a:r>
          </a:p>
          <a:p>
            <a:r>
              <a:rPr lang="en-US" sz="1600" dirty="0"/>
              <a:t>802.19 LIAISON REPORT – Rolf		verbal</a:t>
            </a:r>
          </a:p>
          <a:p>
            <a:r>
              <a:rPr lang="en-US" sz="1600" dirty="0"/>
              <a:t>802.24 LIAISON REPORT	- Godfrey	</a:t>
            </a:r>
            <a:r>
              <a:rPr lang="en-US" sz="1600"/>
              <a:t>	verbal</a:t>
            </a:r>
          </a:p>
          <a:p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r>
              <a:rPr lang="en-US" dirty="0"/>
              <a:t>Other:</a:t>
            </a:r>
          </a:p>
          <a:p>
            <a:pPr lvl="1"/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090777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May 2019 Wireless Interim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GB" dirty="0"/>
              <a:t>802.15 Meeting Close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b="0" dirty="0"/>
              <a:t>The 802.15 WG adjourned Thursday PM3 </a:t>
            </a:r>
          </a:p>
          <a:p>
            <a:pPr algn="just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The next face to face meeting of the 802.15 WSN will be at the IEEE 802 15-19 July 2019 Plenary in the </a:t>
            </a:r>
            <a:r>
              <a:rPr lang="it-IT" b="0" dirty="0"/>
              <a:t>Austria Center Vienna, Vienna, Austria</a:t>
            </a:r>
            <a:endParaRPr lang="en-US" b="0" dirty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40934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2484</TotalTime>
  <Words>291</Words>
  <Application>Microsoft Office PowerPoint</Application>
  <PresentationFormat>On-screen Show (4:3)</PresentationFormat>
  <Paragraphs>76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802-18-Submission</vt:lpstr>
      <vt:lpstr>PowerPoint Presentation</vt:lpstr>
      <vt:lpstr>Overview</vt:lpstr>
      <vt:lpstr>Task Group Status (1/2)</vt:lpstr>
      <vt:lpstr>Study &amp; Interest Group Status</vt:lpstr>
      <vt:lpstr>Other Group Status</vt:lpstr>
      <vt:lpstr>802.15 Meeting Close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Report from 802.15</dc:title>
  <dc:creator/>
  <cp:keywords>______</cp:keywords>
  <cp:lastModifiedBy>Holcomb, Jay</cp:lastModifiedBy>
  <cp:revision>563</cp:revision>
  <cp:lastPrinted>2012-05-17T14:33:36Z</cp:lastPrinted>
  <dcterms:created xsi:type="dcterms:W3CDTF">2012-05-17T18:49:07Z</dcterms:created>
  <dcterms:modified xsi:type="dcterms:W3CDTF">2019-05-16T23:42:58Z</dcterms:modified>
</cp:coreProperties>
</file>