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106" d="100"/>
          <a:sy n="106" d="100"/>
        </p:scale>
        <p:origin x="7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May 2019 Wireless Interim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May 2019 Wireless Interim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802.18-19/0063r00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May 2019 Wireless Interim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16 May 2019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2019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May 2019 IEEE 802 Wireless Interim at the Grand Hyatt Buckhead in Atlanta, GA USA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2019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15-19/0236r01</a:t>
            </a:r>
          </a:p>
          <a:p>
            <a:r>
              <a:rPr lang="en-US" sz="1600" dirty="0"/>
              <a:t>TG4w LPWA (LOW POWER WIDE AREA)	ROBERT		15-19/0243r00</a:t>
            </a:r>
          </a:p>
          <a:p>
            <a:r>
              <a:rPr lang="en-US" sz="1600" dirty="0"/>
              <a:t>TG4x FANE (FAN ENHANCEMENTS)	GILMORE	done</a:t>
            </a:r>
          </a:p>
          <a:p>
            <a:r>
              <a:rPr lang="en-US" sz="1600" dirty="0"/>
              <a:t>TG4y SECN (SECURITY NEXT GENERATION) STUREK	n/a this week</a:t>
            </a:r>
          </a:p>
          <a:p>
            <a:r>
              <a:rPr lang="en-US" sz="1600" dirty="0"/>
              <a:t>TG 4z ELR (ENHANCED LOW RATE UWB RFID PHY)	</a:t>
            </a:r>
          </a:p>
          <a:p>
            <a:r>
              <a:rPr lang="en-US" sz="1600" dirty="0"/>
              <a:t> 					HARRINGTON	15-19/0245r01</a:t>
            </a:r>
          </a:p>
          <a:p>
            <a:r>
              <a:rPr lang="en-US" sz="1600" dirty="0"/>
              <a:t>TG12 ULI (15.4 UPPER LAYER INTERFACE)	KINNEY		15-19/0201r01</a:t>
            </a:r>
          </a:p>
          <a:p>
            <a:r>
              <a:rPr lang="en-US" sz="1600" dirty="0"/>
              <a:t>TG13 MGOWC (MULTI GIGABIT OWC)	JUNGNICKEL	15-19/0238r01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2019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/>
          </a:p>
          <a:p>
            <a:r>
              <a:rPr lang="en-US" sz="20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not meeting</a:t>
            </a:r>
          </a:p>
          <a:p>
            <a:r>
              <a:rPr lang="en-US" sz="1600" dirty="0"/>
              <a:t>IG HRRC (HIGH RATE RAIL)		KIM		15-19/0307r00</a:t>
            </a:r>
          </a:p>
          <a:p>
            <a:r>
              <a:rPr lang="en-US" sz="1600" dirty="0"/>
              <a:t>IG THZ 				KÜRNER		not meeting</a:t>
            </a:r>
          </a:p>
          <a:p>
            <a:r>
              <a:rPr lang="en-US" sz="1600" dirty="0"/>
              <a:t>IG VAT (VEHICULAR ASSISTIVE TECHNOLOGY) JANG	15-19/0241r00</a:t>
            </a:r>
          </a:p>
          <a:p>
            <a:r>
              <a:rPr lang="en-US" sz="1600" dirty="0"/>
              <a:t>IG PRO (Profiles)			STUREK		no meeting</a:t>
            </a:r>
          </a:p>
          <a:p>
            <a:r>
              <a:rPr lang="en-US" sz="1600" dirty="0"/>
              <a:t>IG 9A					TERO		15-19/0217r01</a:t>
            </a:r>
          </a:p>
          <a:p>
            <a:endParaRPr lang="en-US" sz="1400" dirty="0"/>
          </a:p>
          <a:p>
            <a:r>
              <a:rPr lang="en-US" sz="20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      	15-19/0202r01</a:t>
            </a:r>
          </a:p>
          <a:p>
            <a:r>
              <a:rPr lang="en-US" sz="1600" dirty="0"/>
              <a:t>WNG					KINNEY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2019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15-19/0230r00</a:t>
            </a:r>
          </a:p>
          <a:p>
            <a:r>
              <a:rPr lang="en-US" sz="1600" dirty="0"/>
              <a:t>802.18 LIAISON REPORT	- Holcomb		15-19/0200r00</a:t>
            </a:r>
          </a:p>
          <a:p>
            <a:r>
              <a:rPr lang="en-US" sz="1600" dirty="0"/>
              <a:t>802.19 LIAISON REPORT – Rolf		verbal</a:t>
            </a:r>
          </a:p>
          <a:p>
            <a:r>
              <a:rPr lang="en-US" sz="1600" dirty="0"/>
              <a:t>802.24 LIAISON REPORT	- Godfrey	</a:t>
            </a:r>
            <a:r>
              <a:rPr lang="en-US" sz="1600"/>
              <a:t>	verbal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2019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b="0" dirty="0"/>
              <a:t>The 802.15 WG adjourned Thursday PM3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next face to face meeting of the 802.15 WSN will be at the IEEE 802 15-19 July 2019 Plenary in the </a:t>
            </a:r>
            <a:r>
              <a:rPr lang="it-IT" b="0" dirty="0"/>
              <a:t>Austria Center Vienna, Vienna, Austria</a:t>
            </a:r>
            <a:endParaRPr lang="en-US" b="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2484</TotalTime>
  <Words>291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563</cp:revision>
  <cp:lastPrinted>2012-05-17T14:33:36Z</cp:lastPrinted>
  <dcterms:created xsi:type="dcterms:W3CDTF">2012-05-17T18:49:07Z</dcterms:created>
  <dcterms:modified xsi:type="dcterms:W3CDTF">2019-05-16T23:42:58Z</dcterms:modified>
</cp:coreProperties>
</file>