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41" r:id="rId3"/>
    <p:sldId id="329" r:id="rId4"/>
    <p:sldId id="330" r:id="rId5"/>
    <p:sldId id="516" r:id="rId6"/>
    <p:sldId id="559" r:id="rId7"/>
    <p:sldId id="517" r:id="rId8"/>
    <p:sldId id="486" r:id="rId9"/>
    <p:sldId id="567" r:id="rId10"/>
    <p:sldId id="568" r:id="rId11"/>
    <p:sldId id="560" r:id="rId12"/>
    <p:sldId id="524" r:id="rId13"/>
    <p:sldId id="498" r:id="rId14"/>
    <p:sldId id="402" r:id="rId15"/>
    <p:sldId id="40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69" d="100"/>
          <a:sy n="69" d="100"/>
        </p:scale>
        <p:origin x="78" y="83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28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1-00-0000-minutes-21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00-0000-ofcom-enabling-opportunities-consultation-document-for-developing-comments.docx"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28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0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600" b="0" dirty="0">
                <a:hlinkClick r:id="rId2"/>
              </a:rPr>
              <a:t>Notice of Proposed Rulemaking</a:t>
            </a:r>
            <a:r>
              <a:rPr lang="en-US" sz="16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400" dirty="0">
                <a:solidFill>
                  <a:schemeClr val="tx1"/>
                </a:solidFill>
              </a:rPr>
              <a:t>Final:  </a:t>
            </a:r>
            <a:r>
              <a:rPr lang="en-US" sz="1400" dirty="0">
                <a:solidFill>
                  <a:schemeClr val="tx1"/>
                </a:solidFill>
                <a:hlinkClick r:id="rId3"/>
              </a:rPr>
              <a:t>https://mentor.ieee.org/802.18/dcn/19/18-19-0038-00-0000-final-nprm-17-200-expanding-broadband-to-896-935-mhz.pdf</a:t>
            </a:r>
            <a:r>
              <a:rPr lang="en-US" sz="140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600" b="0" dirty="0">
                <a:solidFill>
                  <a:schemeClr val="tx1"/>
                </a:solidFill>
              </a:rPr>
              <a:t>The proceeding:  </a:t>
            </a:r>
            <a:r>
              <a:rPr lang="en-US" sz="1600" b="0" dirty="0">
                <a:solidFill>
                  <a:schemeClr val="tx1"/>
                </a:solidFill>
                <a:hlinkClick r:id="rId5"/>
              </a:rPr>
              <a:t>https://www.fcc.gov/ecfs/search/filings?proceedings_name=17-200&amp;sort=date_disseminated,DESC</a:t>
            </a:r>
            <a:r>
              <a:rPr lang="en-US" sz="1600" b="0" dirty="0">
                <a:solidFill>
                  <a:schemeClr val="tx1"/>
                </a:solidFill>
              </a:rPr>
              <a:t> </a:t>
            </a:r>
          </a:p>
          <a:p>
            <a:pPr>
              <a:buFont typeface="Arial" panose="020B0604020202020204" pitchFamily="34" charset="0"/>
              <a:buChar char="•"/>
            </a:pPr>
            <a:r>
              <a:rPr lang="en-US" sz="1600" b="0" dirty="0">
                <a:solidFill>
                  <a:schemeClr val="tx1"/>
                </a:solidFill>
              </a:rPr>
              <a:t>This is for the 896-901/935-940MHz land mobile licenses band today. </a:t>
            </a:r>
          </a:p>
          <a:p>
            <a:pPr lvl="1">
              <a:buFont typeface="Arial" panose="020B0604020202020204" pitchFamily="34" charset="0"/>
              <a:buChar char="•"/>
            </a:pPr>
            <a:r>
              <a:rPr lang="en-US" sz="1400" dirty="0"/>
              <a:t>Some </a:t>
            </a:r>
            <a:r>
              <a:rPr lang="en-US" sz="1400" b="0" dirty="0"/>
              <a:t>want the FCC to reorganize spectrum so they can have 3 MHz paired for private LTE, moving existing LMR users elsewhere.</a:t>
            </a:r>
            <a:endParaRPr lang="en-US" sz="1400" b="0" dirty="0">
              <a:solidFill>
                <a:schemeClr val="tx1"/>
              </a:solidFill>
            </a:endParaRPr>
          </a:p>
          <a:p>
            <a:pPr>
              <a:buFont typeface="Arial" panose="020B0604020202020204" pitchFamily="34" charset="0"/>
              <a:buChar char="•"/>
            </a:pPr>
            <a:r>
              <a:rPr lang="en-US" sz="1600" b="0" dirty="0">
                <a:solidFill>
                  <a:schemeClr val="tx1"/>
                </a:solidFill>
              </a:rPr>
              <a:t>802.11 &amp; 802.15 both have standards in between this pair, as well as all the road tolling is there.</a:t>
            </a:r>
          </a:p>
          <a:p>
            <a:pPr>
              <a:buFont typeface="Arial" panose="020B0604020202020204" pitchFamily="34" charset="0"/>
              <a:buChar char="•"/>
            </a:pPr>
            <a:r>
              <a:rPr lang="en-US" sz="1600" b="0" dirty="0">
                <a:solidFill>
                  <a:schemeClr val="tx1"/>
                </a:solidFill>
              </a:rPr>
              <a:t>We may do comments, will review in upcoming teleconferences.  No deadlines are set just yet.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a:buFont typeface="Arial" panose="020B0604020202020204" pitchFamily="34" charset="0"/>
              <a:buChar char="•"/>
            </a:pPr>
            <a:r>
              <a:rPr lang="en-US" sz="1800" b="0" dirty="0">
                <a:solidFill>
                  <a:srgbClr val="00B0F0"/>
                </a:solidFill>
              </a:rPr>
              <a:t>To-do: 1. Look at the other filings   2. Compare power levels from today’s rules. </a:t>
            </a:r>
          </a:p>
          <a:p>
            <a:pPr>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1800" dirty="0"/>
              <a:t>FCC NPRM 18-295, 6 GHz</a:t>
            </a:r>
            <a:endParaRPr lang="en-US" sz="1800" dirty="0">
              <a:solidFill>
                <a:schemeClr val="tx1"/>
              </a:solidFill>
            </a:endParaRPr>
          </a:p>
          <a:p>
            <a:pPr lvl="1">
              <a:buFont typeface="Arial" panose="020B0604020202020204" pitchFamily="34" charset="0"/>
              <a:buChar char="•"/>
            </a:pPr>
            <a:r>
              <a:rPr lang="en-US" sz="1600" dirty="0">
                <a:solidFill>
                  <a:schemeClr val="tx1"/>
                </a:solidFill>
              </a:rPr>
              <a:t>Comments in:  </a:t>
            </a: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Looks like AFC is on the way. </a:t>
            </a:r>
          </a:p>
          <a:p>
            <a:pPr lvl="1">
              <a:spcBef>
                <a:spcPts val="0"/>
              </a:spcBef>
              <a:buFont typeface="Arial" panose="020B0604020202020204" pitchFamily="34" charset="0"/>
              <a:buChar char="•"/>
            </a:pPr>
            <a:r>
              <a:rPr lang="en-US" altLang="en-US" sz="1600" dirty="0">
                <a:solidFill>
                  <a:schemeClr val="tx1"/>
                </a:solidFill>
              </a:rPr>
              <a:t>Anything to share this week? </a:t>
            </a:r>
          </a:p>
          <a:p>
            <a:pPr lvl="1">
              <a:spcBef>
                <a:spcPts val="0"/>
              </a:spcBef>
              <a:buFont typeface="Arial" panose="020B0604020202020204" pitchFamily="34" charset="0"/>
              <a:buChar char="•"/>
            </a:pPr>
            <a:r>
              <a:rPr lang="en-US" altLang="en-US" sz="1600" dirty="0">
                <a:solidFill>
                  <a:schemeClr val="tx1"/>
                </a:solidFill>
              </a:rPr>
              <a:t>Will plan to pull from General Discussions until new discussion points come up. </a:t>
            </a:r>
          </a:p>
          <a:p>
            <a:pPr>
              <a:spcBef>
                <a:spcPts val="0"/>
              </a:spcBef>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rgbClr val="00B0F0"/>
                </a:solidFill>
              </a:rPr>
              <a:t>Review and feedback inputs on Ofcom Consultation comments.</a:t>
            </a:r>
          </a:p>
          <a:p>
            <a:pPr>
              <a:buFont typeface="Arial" panose="020B0604020202020204" pitchFamily="34" charset="0"/>
              <a:buChar char="•"/>
            </a:pPr>
            <a:r>
              <a:rPr lang="en-US" sz="1600" dirty="0">
                <a:solidFill>
                  <a:srgbClr val="00B0F0"/>
                </a:solidFill>
              </a:rPr>
              <a:t>Continue to review FCC NPRM for possible IEEE 802 comments and look at what is in the 17-200 filing and compare power in the rules today and proposed. </a:t>
            </a: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85000"/>
                  </a:schemeClr>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28 March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04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28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28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18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28 March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28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85000"/>
                  </a:schemeClr>
                </a:solidFill>
              </a:rPr>
              <a:t>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a:t>Ofcom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FCC NPRM at 895/935</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Ofcom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a:t>
            </a:r>
          </a:p>
          <a:p>
            <a:pPr lvl="1">
              <a:spcBef>
                <a:spcPts val="0"/>
              </a:spcBef>
              <a:buFont typeface="Arial" panose="020B0604020202020204" pitchFamily="34" charset="0"/>
              <a:buChar char="•"/>
            </a:pPr>
            <a:r>
              <a:rPr lang="en-US" sz="1400" dirty="0">
                <a:solidFill>
                  <a:schemeClr val="tx1"/>
                </a:solidFill>
              </a:rPr>
              <a:t>Adjacent to 902-928MHz</a:t>
            </a: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NPRM 18-295 , 6 GHz</a:t>
            </a:r>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endParaRPr lang="en-US" altLang="en-US" sz="1600" dirty="0">
              <a:solidFill>
                <a:schemeClr val="bg1">
                  <a:lumMod val="75000"/>
                </a:schemeClr>
              </a:solidFill>
            </a:endParaRPr>
          </a:p>
          <a:p>
            <a:r>
              <a:rPr lang="en-US" altLang="en-US" sz="1600" b="1" dirty="0">
                <a:solidFill>
                  <a:schemeClr val="tx1"/>
                </a:solidFill>
              </a:rPr>
              <a:t>		Seconded by:	</a:t>
            </a:r>
            <a:r>
              <a:rPr lang="en-US" altLang="en-US" sz="1600" b="1" dirty="0">
                <a:solidFill>
                  <a:schemeClr val="bg1">
                    <a:lumMod val="75000"/>
                  </a:schemeClr>
                </a:solidFill>
              </a:rPr>
              <a:t>Vijay</a:t>
            </a:r>
            <a:endParaRPr lang="en-US" altLang="en-US" sz="1600" dirty="0">
              <a:solidFill>
                <a:schemeClr val="bg1">
                  <a:lumMod val="75000"/>
                </a:schemeClr>
              </a:solidFill>
            </a:endParaRP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21 March 2019 in document: </a:t>
            </a:r>
            <a:r>
              <a:rPr lang="en-US" altLang="en-US" sz="1600" dirty="0">
                <a:hlinkClick r:id="rId2"/>
              </a:rPr>
              <a:t>https://mentor.ieee.org/802.18/dcn/19/18-19-0041-00-0000-minutes-21mar19-rrtag-teleconference.docx</a:t>
            </a:r>
            <a:r>
              <a:rPr lang="en-US" altLang="en-US" sz="1600" dirty="0"/>
              <a:t>  </a:t>
            </a:r>
            <a:r>
              <a:rPr lang="en-US" sz="1600" b="1" dirty="0"/>
              <a:t>Posted:   </a:t>
            </a:r>
            <a:r>
              <a:rPr lang="en-US" sz="1600" b="0" dirty="0"/>
              <a:t>22-Mar-2019 08:20:21 ET</a:t>
            </a:r>
          </a:p>
          <a:p>
            <a:pPr marL="0" indent="0"/>
            <a:r>
              <a:rPr lang="en-US" altLang="en-US" sz="1600" b="0" dirty="0">
                <a:solidFill>
                  <a:schemeClr val="tx1"/>
                </a:solidFill>
              </a:rPr>
              <a:t>	</a:t>
            </a:r>
            <a:r>
              <a:rPr lang="en-US" altLang="en-US" sz="1600" dirty="0">
                <a:solidFill>
                  <a:schemeClr val="tx1"/>
                </a:solidFill>
              </a:rPr>
              <a:t>Moved by:  	</a:t>
            </a:r>
            <a:endParaRPr lang="en-US" altLang="en-US" sz="1600" dirty="0">
              <a:solidFill>
                <a:schemeClr val="bg1">
                  <a:lumMod val="75000"/>
                </a:schemeClr>
              </a:solidFill>
            </a:endParaRPr>
          </a:p>
          <a:p>
            <a:r>
              <a:rPr lang="en-US" altLang="en-US" sz="1600" dirty="0">
                <a:solidFill>
                  <a:schemeClr val="tx1"/>
                </a:solidFill>
              </a:rPr>
              <a:t>		Seconded by:	</a:t>
            </a:r>
            <a:r>
              <a:rPr lang="en-US" altLang="en-US" sz="1600" dirty="0">
                <a:solidFill>
                  <a:schemeClr val="bg1">
                    <a:lumMod val="75000"/>
                  </a:schemeClr>
                </a:solidFill>
              </a:rPr>
              <a:t>Jay</a:t>
            </a:r>
          </a:p>
          <a:p>
            <a:r>
              <a:rPr lang="en-US" altLang="en-US" sz="1600" b="1" dirty="0">
                <a:solidFill>
                  <a:schemeClr val="tx1"/>
                </a:solidFill>
              </a:rPr>
              <a:t>		Discussion?  	</a:t>
            </a:r>
            <a:r>
              <a:rPr lang="en-US" altLang="en-US" sz="1600" b="1" dirty="0">
                <a:solidFill>
                  <a:schemeClr val="bg1">
                    <a:lumMod val="7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28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600" b="0" dirty="0">
                <a:hlinkClick r:id="rId4"/>
              </a:rPr>
              <a:t>&lt;BRAN&gt;</a:t>
            </a:r>
            <a:r>
              <a:rPr lang="en-US" altLang="en-US" sz="16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There is a new WI coming up, an SR Doc for the 2.4 GHz band for a new Harmonized Standard.   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534400" cy="5293520"/>
          </a:xfrm>
        </p:spPr>
        <p:txBody>
          <a:bodyPr/>
          <a:lstStyle/>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3"/>
              </a:rPr>
              <a:t>&lt;SE24&gt;</a:t>
            </a:r>
            <a:r>
              <a:rPr lang="en-US" sz="1800" b="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Public consultation ECC Report 302 is in process, its due date confirmed to be 01 April</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600" dirty="0"/>
              <a:t>next meetings #6, 26 Apr, Copenhagen </a:t>
            </a:r>
            <a:r>
              <a:rPr lang="en-US" sz="1200" dirty="0"/>
              <a:t>and #7, 16-17 May, Copenhagen</a:t>
            </a:r>
            <a:endParaRPr lang="en-US" sz="1800" b="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a:t>
            </a:r>
          </a:p>
          <a:p>
            <a:pPr lvl="1">
              <a:spcBef>
                <a:spcPts val="0"/>
              </a:spcBef>
              <a:buFont typeface="Arial" panose="020B0604020202020204" pitchFamily="34" charset="0"/>
              <a:buChar char="•"/>
            </a:pPr>
            <a:r>
              <a:rPr lang="en-US" sz="1400" dirty="0">
                <a:solidFill>
                  <a:srgbClr val="00B0F0"/>
                </a:solidFill>
                <a:hlinkClick r:id="rId6"/>
              </a:rPr>
              <a:t>https://mentor.ieee.org/802.18/dcn/19/18-19-0045-00-0000-ofcom-enabling-opportunities-consultation-document-for-developing-comments.docx</a:t>
            </a:r>
            <a:r>
              <a:rPr lang="en-US" sz="1400" dirty="0">
                <a:solidFill>
                  <a:srgbClr val="00B0F0"/>
                </a:solidFill>
              </a:rPr>
              <a:t>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33806</TotalTime>
  <Words>1668</Words>
  <Application>Microsoft Office PowerPoint</Application>
  <PresentationFormat>On-screen Show (4:3)</PresentationFormat>
  <Paragraphs>264</Paragraphs>
  <Slides>15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 w/2.4 GHz</vt:lpstr>
      <vt:lpstr>FCC NPRM Expanding Broadband to the 896/935 MHz pair</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1319</cp:revision>
  <cp:lastPrinted>1601-01-01T00:00:00Z</cp:lastPrinted>
  <dcterms:created xsi:type="dcterms:W3CDTF">2016-03-03T14:54:45Z</dcterms:created>
  <dcterms:modified xsi:type="dcterms:W3CDTF">2019-03-27T13:38:22Z</dcterms:modified>
</cp:coreProperties>
</file>