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84" d="100"/>
          <a:sy n="84" d="100"/>
        </p:scale>
        <p:origin x="84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6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March  2019 Plenary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697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March  2019 Plenary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802.18-19/0033r00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March  2019 Plenary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15 March 2019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30789"/>
              </p:ext>
            </p:extLst>
          </p:nvPr>
        </p:nvGraphicFramePr>
        <p:xfrm>
          <a:off x="696913" y="2832100"/>
          <a:ext cx="8066087" cy="94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 (Spokane),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jholcomb@ieee.org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March  2019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WSN Working Group for IEEE 802.18 RR-TAG during the March 2019 IEEE 802 Plenary at the Hyatt Regency Vancouver, BC, Canada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March  2019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15-19/0102r03</a:t>
            </a:r>
          </a:p>
          <a:p>
            <a:r>
              <a:rPr lang="en-US" sz="1600" dirty="0"/>
              <a:t>TG4w LPWA (LOW POWER WIDE AREA)	ROBERT		15-19/0175r01</a:t>
            </a:r>
          </a:p>
          <a:p>
            <a:r>
              <a:rPr lang="en-US" sz="1600" dirty="0"/>
              <a:t>TG4x FANE (FAN ENHANCEMENTS)	GILMORE	15-19/0173r00</a:t>
            </a:r>
          </a:p>
          <a:p>
            <a:r>
              <a:rPr lang="en-US" sz="1600" dirty="0"/>
              <a:t>TG4y SECN (SECURITY NEXT GENERATION) STUREK	15-19/0139r01</a:t>
            </a:r>
          </a:p>
          <a:p>
            <a:r>
              <a:rPr lang="en-US" sz="1600" dirty="0"/>
              <a:t>TG 4z ELR (ENHANCED LOW RATE UWB RFID PHY)	</a:t>
            </a:r>
          </a:p>
          <a:p>
            <a:r>
              <a:rPr lang="en-US" sz="1600" dirty="0"/>
              <a:t> 					HARRINGTON	15-19/0181r01</a:t>
            </a:r>
          </a:p>
          <a:p>
            <a:r>
              <a:rPr lang="en-US" sz="1600" dirty="0"/>
              <a:t>TG10a RMA (ROUTING MODE ADDITIONS)	PERKINS      History 15-19/0056r01</a:t>
            </a:r>
          </a:p>
          <a:p>
            <a:r>
              <a:rPr lang="en-US" sz="1600" dirty="0"/>
              <a:t>TG12 ULI (15.4 UPPER LAYER INTERFACE)	KINNEY		15-19/0085r01</a:t>
            </a:r>
          </a:p>
          <a:p>
            <a:r>
              <a:rPr lang="en-US" sz="1600" dirty="0"/>
              <a:t>TG13 MGOWC (MULTI GIGABIT OWC)	JUNGNICKEL	15-19/0180r01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March  2019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None</a:t>
            </a:r>
          </a:p>
          <a:p>
            <a:endParaRPr lang="en-US" sz="1600" dirty="0"/>
          </a:p>
          <a:p>
            <a:r>
              <a:rPr lang="en-US" sz="20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 (DEPENDABILITY)		KOHNO		15-19/0140r00</a:t>
            </a:r>
          </a:p>
          <a:p>
            <a:r>
              <a:rPr lang="en-US" sz="1600" dirty="0"/>
              <a:t>IG HRRC (HIGH RATE RAIL)		KIM		not meeting</a:t>
            </a:r>
          </a:p>
          <a:p>
            <a:r>
              <a:rPr lang="en-US" sz="1600" dirty="0"/>
              <a:t>IG THZ 				KÜRNER		15-19/0112r00</a:t>
            </a:r>
          </a:p>
          <a:p>
            <a:r>
              <a:rPr lang="en-US" sz="1600" dirty="0"/>
              <a:t>IG VAT (VEHICULAR ASSISTIVE TECHNOLOGY) JANG	15-19/0178r00</a:t>
            </a:r>
          </a:p>
          <a:p>
            <a:r>
              <a:rPr lang="en-US" sz="1600" dirty="0"/>
              <a:t>IG PRO (Profiles)			STUREK		15-19/0142r00</a:t>
            </a:r>
          </a:p>
          <a:p>
            <a:endParaRPr lang="en-US" sz="1400" dirty="0"/>
          </a:p>
          <a:p>
            <a:r>
              <a:rPr lang="en-US" sz="20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		          	KINNEY      	15-19/0089r02</a:t>
            </a:r>
          </a:p>
          <a:p>
            <a:r>
              <a:rPr lang="en-US" sz="1600" dirty="0"/>
              <a:t>WNG					KINNEY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March  2019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</a:t>
            </a:r>
            <a:r>
              <a:rPr lang="en-US" sz="1600" dirty="0" err="1"/>
              <a:t>Petrick</a:t>
            </a:r>
            <a:r>
              <a:rPr lang="en-US" sz="1600" dirty="0"/>
              <a:t>		15-19/0168r00</a:t>
            </a:r>
          </a:p>
          <a:p>
            <a:r>
              <a:rPr lang="en-US" sz="1600" dirty="0"/>
              <a:t>802.18 LIAISON REPORT	- Holcomb		15-19/0135r00</a:t>
            </a:r>
          </a:p>
          <a:p>
            <a:r>
              <a:rPr lang="en-US" sz="1600" dirty="0"/>
              <a:t>802.19 LIAISON REPORT – Rolf		19-19/0022r00</a:t>
            </a:r>
          </a:p>
          <a:p>
            <a:r>
              <a:rPr lang="en-US" sz="1600" dirty="0"/>
              <a:t>802.24 LIAISON REPORT	- Godfrey	</a:t>
            </a:r>
            <a:r>
              <a:rPr lang="en-US" sz="1600"/>
              <a:t>	15-19/0183r00 / 24-19/0009r00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March  2019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b="0" dirty="0"/>
              <a:t>The 802.15 WG adjourned Thursday PM3 </a:t>
            </a:r>
          </a:p>
          <a:p>
            <a:pPr algn="just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next face to face meeting of the 802.15 WSN will be at the IEEE 802 10-15 March 2019 Plenary will be at the IEEE 802 Wireless Interim 12 - 16 May 2019 in the Grand Hyatt Atlanta in Buckhead, Atlanta, GA, USA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2453</TotalTime>
  <Words>306</Words>
  <Application>Microsoft Office PowerPoint</Application>
  <PresentationFormat>On-screen Show (4:3)</PresentationFormat>
  <Paragraphs>75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557</cp:revision>
  <cp:lastPrinted>2012-05-17T14:33:36Z</cp:lastPrinted>
  <dcterms:created xsi:type="dcterms:W3CDTF">2012-05-17T18:49:07Z</dcterms:created>
  <dcterms:modified xsi:type="dcterms:W3CDTF">2019-03-16T14:00:39Z</dcterms:modified>
</cp:coreProperties>
</file>