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41" r:id="rId3"/>
    <p:sldId id="329" r:id="rId4"/>
    <p:sldId id="330" r:id="rId5"/>
    <p:sldId id="516" r:id="rId6"/>
    <p:sldId id="533" r:id="rId7"/>
    <p:sldId id="537" r:id="rId8"/>
    <p:sldId id="540" r:id="rId9"/>
    <p:sldId id="528" r:id="rId10"/>
    <p:sldId id="524" r:id="rId11"/>
    <p:sldId id="498" r:id="rId12"/>
    <p:sldId id="402" r:id="rId13"/>
    <p:sldId id="403"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9" autoAdjust="0"/>
    <p:restoredTop sz="96408" autoAdjust="0"/>
  </p:normalViewPr>
  <p:slideViewPr>
    <p:cSldViewPr>
      <p:cViewPr varScale="1">
        <p:scale>
          <a:sx n="127" d="100"/>
          <a:sy n="127" d="100"/>
        </p:scale>
        <p:origin x="132" y="1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13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5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2879508"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 Chair Presiding: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final comment text on DOT’s Request For Comments on V2X to the chair.   (Best by night before discussions)</a:t>
            </a:r>
          </a:p>
          <a:p>
            <a:pPr>
              <a:buFont typeface="Arial" panose="020B0604020202020204" pitchFamily="34" charset="0"/>
              <a:buChar char="•"/>
            </a:pPr>
            <a:r>
              <a:rPr lang="en-US" sz="1800" b="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14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the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17:50 </a:t>
            </a:r>
            <a:r>
              <a:rPr lang="en-US" sz="1800" dirty="0"/>
              <a:t>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1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endParaRPr lang="en-US" altLang="en-US" sz="1400" dirty="0">
              <a:solidFill>
                <a:schemeClr val="bg1">
                  <a:lumMod val="85000"/>
                </a:schemeClr>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tx1"/>
                </a:solidFill>
              </a:rPr>
              <a:t>None heard.</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solidFill>
                  <a:schemeClr val="bg1"/>
                </a:solidFill>
              </a:rPr>
              <a:t>Discussion?   </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5800" y="1148261"/>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19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Comments now due 25 Feb 19, should see in Federal Register today. </a:t>
            </a:r>
          </a:p>
          <a:p>
            <a:pPr lvl="1">
              <a:spcBef>
                <a:spcPts val="0"/>
              </a:spcBef>
              <a:buFont typeface="Arial" panose="020B0604020202020204" pitchFamily="34" charset="0"/>
              <a:buChar char="•"/>
            </a:pPr>
            <a:r>
              <a:rPr lang="en-US" sz="1200" dirty="0">
                <a:hlinkClick r:id="rId2"/>
              </a:rPr>
              <a:t>https://www.federalregister.gov/documents/2018/12/26/2018-27785/notice-of-request-for-comments-v2x-communications?utm_campaign=subscription%20mailing%20list&amp;utm_source=federalregister.gov&amp;utm_medium=email</a:t>
            </a:r>
            <a:r>
              <a:rPr lang="en-US" sz="120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25 Feb 19, need to approve by teleconference this week, 14 Feb 19.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t>Work on the draft comments: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a:t>
            </a:r>
            <a:r>
              <a:rPr lang="en-US" altLang="en-US" sz="1600" dirty="0">
                <a:solidFill>
                  <a:schemeClr val="tx1"/>
                </a:solidFill>
              </a:rPr>
              <a:t> </a:t>
            </a:r>
            <a:endParaRPr lang="en-US" altLang="en-US"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98889" y="1057162"/>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solidFill>
                  <a:srgbClr val="FF0000"/>
                </a:solidFill>
              </a:rPr>
              <a:t>However, if anyone can help with some questions, additional text or even edits to the text already, would make our comments that much better. </a:t>
            </a: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32223</TotalTime>
  <Words>1696</Words>
  <Application>Microsoft Office PowerPoint</Application>
  <PresentationFormat>On-screen Show (4:3)</PresentationFormat>
  <Paragraphs>192</Paragraphs>
  <Slides>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3</vt:lpstr>
      <vt:lpstr>U.S. DoT Releases RFC on V2X Communications -2 of 3</vt:lpstr>
      <vt:lpstr>U.S. DoT Releases RFC on V2X Communications -3 of 3</vt:lpstr>
      <vt:lpstr>References that could be sited in DoT comments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1168</cp:revision>
  <cp:lastPrinted>1601-01-01T00:00:00Z</cp:lastPrinted>
  <dcterms:created xsi:type="dcterms:W3CDTF">2016-03-03T14:54:45Z</dcterms:created>
  <dcterms:modified xsi:type="dcterms:W3CDTF">2019-02-13T22:51:54Z</dcterms:modified>
</cp:coreProperties>
</file>