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41" r:id="rId3"/>
    <p:sldId id="329" r:id="rId4"/>
    <p:sldId id="330" r:id="rId5"/>
    <p:sldId id="516" r:id="rId6"/>
    <p:sldId id="533" r:id="rId7"/>
    <p:sldId id="537" r:id="rId8"/>
    <p:sldId id="538" r:id="rId9"/>
    <p:sldId id="540" r:id="rId10"/>
    <p:sldId id="528" r:id="rId11"/>
    <p:sldId id="524" r:id="rId12"/>
    <p:sldId id="498" r:id="rId13"/>
    <p:sldId id="402" r:id="rId14"/>
    <p:sldId id="40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8" autoAdjust="0"/>
    <p:restoredTop sz="86905" autoAdjust="0"/>
  </p:normalViewPr>
  <p:slideViewPr>
    <p:cSldViewPr>
      <p:cViewPr varScale="1">
        <p:scale>
          <a:sx n="113" d="100"/>
          <a:sy n="113" d="100"/>
        </p:scale>
        <p:origin x="1020"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28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28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28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00-0000-usdot-v2x-communciations-rfc-ieee-802-comment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28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9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For reference: </a:t>
            </a:r>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comment text on DOT’s Request For Comments on V2X to the chair.   (Best by Wednesday night.) </a:t>
            </a:r>
          </a:p>
          <a:p>
            <a:pPr>
              <a:buFont typeface="Arial" panose="020B0604020202020204" pitchFamily="34" charset="0"/>
              <a:buChar char="•"/>
            </a:pPr>
            <a:r>
              <a:rPr lang="en-US" sz="1800" b="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none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28 January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15:00 ET </a:t>
            </a:r>
          </a:p>
          <a:p>
            <a:pPr marL="1828800" lvl="4" indent="0"/>
            <a:endParaRPr lang="en-US" sz="1000" dirty="0">
              <a:solidFill>
                <a:schemeClr val="tx1"/>
              </a:solidFill>
            </a:endParaRPr>
          </a:p>
          <a:p>
            <a:pPr>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28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 </a:t>
            </a:r>
            <a:r>
              <a:rPr lang="en-US" altLang="en-US" sz="1000" dirty="0">
                <a:solidFill>
                  <a:schemeClr val="tx1"/>
                </a:solidFill>
              </a:rPr>
              <a:t>(11jan19)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28 January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9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28 January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Ad Hoc</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dirty="0"/>
              <a:t>28 January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998020"/>
            <a:ext cx="7219055" cy="5275778"/>
          </a:xfrm>
        </p:spPr>
        <p:txBody>
          <a:bodyPr/>
          <a:lstStyle/>
          <a:p>
            <a:pPr>
              <a:buFont typeface="Arial" panose="020B0604020202020204" pitchFamily="34" charset="0"/>
              <a:buChar char="•"/>
            </a:pPr>
            <a:r>
              <a:rPr lang="en-US" altLang="en-US" sz="1600" dirty="0">
                <a:solidFill>
                  <a:schemeClr val="tx1"/>
                </a:solidFill>
              </a:rPr>
              <a:t>Call to Order</a:t>
            </a:r>
            <a:endParaRPr lang="en-US" altLang="en-US" sz="1600" u="sng" dirty="0">
              <a:solidFill>
                <a:schemeClr val="tx1"/>
              </a:solidFill>
            </a:endParaRP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PeterE and JayH </a:t>
            </a: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sz="1400" dirty="0"/>
              <a:t>U.S. DoT RFC on V2X Communications</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Comments on US DOT RFC</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None heard.</a:t>
            </a:r>
          </a:p>
          <a:p>
            <a:pPr lvl="1">
              <a:buFont typeface="Arial" panose="020B0604020202020204" pitchFamily="34" charset="0"/>
              <a:buChar char="•"/>
            </a:pPr>
            <a:r>
              <a:rPr lang="en-US" altLang="en-US" sz="800" dirty="0">
                <a:solidFill>
                  <a:schemeClr val="bg1"/>
                </a:solidFill>
              </a:rPr>
              <a:t>To approve the agenda as presented</a:t>
            </a:r>
          </a:p>
          <a:p>
            <a:r>
              <a:rPr lang="en-US" altLang="en-US" sz="800" dirty="0">
                <a:solidFill>
                  <a:schemeClr val="bg1"/>
                </a:solidFill>
              </a:rPr>
              <a:t>		Moved by:  	</a:t>
            </a:r>
          </a:p>
          <a:p>
            <a:r>
              <a:rPr lang="en-US" altLang="en-US" sz="800" dirty="0">
                <a:solidFill>
                  <a:schemeClr val="bg1"/>
                </a:solidFill>
              </a:rPr>
              <a:t>		Seconded by:	</a:t>
            </a:r>
          </a:p>
          <a:p>
            <a:pPr lvl="1"/>
            <a:r>
              <a:rPr lang="en-US" altLang="en-US" sz="1600" b="1" dirty="0">
                <a:solidFill>
                  <a:schemeClr val="bg1"/>
                </a:solidFill>
              </a:rPr>
              <a:t>Discussion?   </a:t>
            </a:r>
          </a:p>
          <a:p>
            <a:pPr lvl="1"/>
            <a:r>
              <a:rPr lang="en-US" altLang="en-US" sz="1600" b="1" dirty="0">
                <a:solidFill>
                  <a:schemeClr val="tx1"/>
                </a:solidFill>
              </a:rPr>
              <a:t>Vote:  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dirty="0"/>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98889" y="947774"/>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endParaRPr lang="en-US" sz="2000" b="0" dirty="0">
              <a:hlinkClick r:id="rId2"/>
            </a:endParaRP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a:t>
            </a:r>
          </a:p>
          <a:p>
            <a:pPr lvl="1">
              <a:spcBef>
                <a:spcPts val="0"/>
              </a:spcBef>
              <a:buFont typeface="Arial" panose="020B0604020202020204" pitchFamily="34" charset="0"/>
              <a:buChar char="•"/>
            </a:pPr>
            <a:r>
              <a:rPr lang="en-US" sz="1600" b="0" dirty="0">
                <a:hlinkClick r:id="rId2"/>
              </a:rPr>
              <a:t>https://www.federalregister.gov/documents/2018/12/26/2018-27785/notice-of-request-for-comments-v2x-communications?utm_campaign=subscription%20mailing%20list&amp;utm_source=federalregister.gov&amp;utm_medium=email</a:t>
            </a:r>
            <a:r>
              <a:rPr lang="en-US" sz="1600" b="0" dirty="0"/>
              <a:t> </a:t>
            </a: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r>
              <a:rPr lang="en-US" sz="1600" dirty="0"/>
              <a:t>There are several comments filed already and nothing obviously new on the site for an extension. </a:t>
            </a:r>
          </a:p>
          <a:p>
            <a:pPr>
              <a:spcBef>
                <a:spcPts val="0"/>
              </a:spcBef>
              <a:buFont typeface="Arial" panose="020B0604020202020204" pitchFamily="34" charset="0"/>
              <a:buChar char="•"/>
            </a:pPr>
            <a:r>
              <a:rPr lang="en-US" altLang="en-US" sz="2000" dirty="0"/>
              <a:t>There are 9 basic questions</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https://mentor.ieee.org/802.18/dcn/19/18-19-0008-00-0000-usdot-v2x-communciations-rfc-ieee-802-comments.docx</a:t>
            </a:r>
            <a:r>
              <a:rPr lang="en-US" altLang="en-US" sz="1600" dirty="0">
                <a:solidFill>
                  <a:schemeClr val="tx1"/>
                </a:solidFill>
              </a:rPr>
              <a:t>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dirty="0"/>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4</a:t>
            </a:r>
            <a:endParaRPr lang="en-US" sz="2400" dirty="0"/>
          </a:p>
        </p:txBody>
      </p:sp>
      <p:sp>
        <p:nvSpPr>
          <p:cNvPr id="3" name="Content Placeholder 2"/>
          <p:cNvSpPr>
            <a:spLocks noGrp="1"/>
          </p:cNvSpPr>
          <p:nvPr>
            <p:ph idx="1"/>
          </p:nvPr>
        </p:nvSpPr>
        <p:spPr>
          <a:xfrm>
            <a:off x="698889" y="1371600"/>
            <a:ext cx="8150031" cy="4743676"/>
          </a:xfrm>
        </p:spPr>
        <p:txBody>
          <a:bodyPr/>
          <a:lstStyle/>
          <a:p>
            <a:pPr marL="365760" indent="-365760">
              <a:spcBef>
                <a:spcPts val="0"/>
              </a:spcBef>
              <a:buFont typeface="Arial" panose="020B0604020202020204" pitchFamily="34" charset="0"/>
              <a:buChar char="•"/>
            </a:pPr>
            <a:r>
              <a:rPr lang="en-US" sz="1800" dirty="0"/>
              <a:t>A main point can be discerned from the questions, who owns/operates V2X over time? </a:t>
            </a:r>
          </a:p>
          <a:p>
            <a:pPr marL="765810" lvl="1" indent="-365760">
              <a:spcBef>
                <a:spcPts val="0"/>
              </a:spcBef>
              <a:buFont typeface="Arial" panose="020B0604020202020204" pitchFamily="34" charset="0"/>
              <a:buChar char="•"/>
            </a:pPr>
            <a:r>
              <a:rPr lang="en-US" sz="1400" dirty="0"/>
              <a:t>For example, what about the meta data considering security and privacy (and ownership) of this meta data? And how is it dependent on who is gathering and using it?  </a:t>
            </a:r>
          </a:p>
          <a:p>
            <a:pPr marL="765810" lvl="1" indent="-365760">
              <a:spcBef>
                <a:spcPts val="0"/>
              </a:spcBef>
              <a:buFont typeface="Arial" panose="020B0604020202020204" pitchFamily="34" charset="0"/>
              <a:buChar char="•"/>
            </a:pPr>
            <a:r>
              <a:rPr lang="en-US" sz="1600" dirty="0"/>
              <a:t>Private or government, and then what is the data used for overall? </a:t>
            </a:r>
          </a:p>
          <a:p>
            <a:pPr marL="365760" indent="-365760">
              <a:spcBef>
                <a:spcPts val="0"/>
              </a:spcBef>
              <a:buFont typeface="Arial" panose="020B0604020202020204" pitchFamily="34" charset="0"/>
              <a:buChar char="•"/>
            </a:pPr>
            <a:r>
              <a:rPr lang="en-US" sz="1800" dirty="0"/>
              <a:t>This point goes beyond the 9 questions, summarized to 2 sub-points: </a:t>
            </a:r>
          </a:p>
          <a:p>
            <a:pPr marL="765810" lvl="1" indent="-365760">
              <a:spcBef>
                <a:spcPts val="0"/>
              </a:spcBef>
              <a:buFont typeface="Arial" panose="020B0604020202020204" pitchFamily="34" charset="0"/>
              <a:buChar char="•"/>
            </a:pPr>
            <a:r>
              <a:rPr lang="en-US" sz="1600" dirty="0"/>
              <a:t>A - How will the meta data be dealt with over time? </a:t>
            </a:r>
          </a:p>
          <a:p>
            <a:pPr marL="765810" lvl="1" indent="-365760">
              <a:spcBef>
                <a:spcPts val="0"/>
              </a:spcBef>
              <a:buFont typeface="Arial" panose="020B0604020202020204" pitchFamily="34" charset="0"/>
              <a:buChar char="•"/>
            </a:pPr>
            <a:r>
              <a:rPr lang="en-US" sz="1600" dirty="0"/>
              <a:t>B - Ownership of the infrastructure and how will that all work? </a:t>
            </a:r>
          </a:p>
          <a:p>
            <a:pPr marL="765810" lvl="1" indent="-365760">
              <a:spcBef>
                <a:spcPts val="0"/>
              </a:spcBef>
              <a:buFont typeface="Arial" panose="020B0604020202020204" pitchFamily="34" charset="0"/>
              <a:buChar char="•"/>
            </a:pPr>
            <a:r>
              <a:rPr lang="en-US" sz="1600" dirty="0"/>
              <a:t>IEEE 802 is concerned with more than just the radios. </a:t>
            </a:r>
          </a:p>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altLang="en-US" sz="1800" dirty="0">
                <a:solidFill>
                  <a:schemeClr val="tx1"/>
                </a:solidFill>
              </a:rPr>
              <a:t>DoT may not know what else should be considered with today’s changing environment, beyond the current direction they have been heading. </a:t>
            </a:r>
          </a:p>
          <a:p>
            <a:pPr marL="365760" indent="-365760">
              <a:spcBef>
                <a:spcPts val="0"/>
              </a:spcBef>
              <a:buFont typeface="Arial" panose="020B0604020202020204" pitchFamily="34" charset="0"/>
              <a:buChar char="•"/>
            </a:pPr>
            <a:r>
              <a:rPr lang="en-US" altLang="en-US" sz="1800" dirty="0">
                <a:solidFill>
                  <a:schemeClr val="tx1"/>
                </a:solidFill>
              </a:rPr>
              <a:t>Is there a question on who owns/operates the roadside infrastructure over time? (Related to above.)  </a:t>
            </a:r>
          </a:p>
          <a:p>
            <a:pPr marL="765810" lvl="1" indent="-365760">
              <a:spcBef>
                <a:spcPts val="0"/>
              </a:spcBef>
              <a:buFont typeface="Arial" panose="020B0604020202020204" pitchFamily="34" charset="0"/>
              <a:buChar char="•"/>
            </a:pPr>
            <a:r>
              <a:rPr lang="en-US" altLang="en-US" sz="1600" dirty="0">
                <a:solidFill>
                  <a:schemeClr val="tx1"/>
                </a:solidFill>
              </a:rPr>
              <a:t>Though could DoT purchase this infrastructure as an option no matter what or who’s technology is?  </a:t>
            </a:r>
          </a:p>
          <a:p>
            <a:pPr marL="2080260" lvl="4" indent="-365760">
              <a:spcBef>
                <a:spcPts val="0"/>
              </a:spcBef>
              <a:buFont typeface="Arial" panose="020B0604020202020204" pitchFamily="34" charset="0"/>
              <a:buChar char="•"/>
            </a:pPr>
            <a:endParaRPr lang="en-US" altLang="en-US" sz="1200" dirty="0">
              <a:solidFill>
                <a:schemeClr val="tx1"/>
              </a:solidFill>
            </a:endParaRPr>
          </a:p>
          <a:p>
            <a:pPr marL="365760" indent="-365760">
              <a:spcBef>
                <a:spcPts val="0"/>
              </a:spcBef>
              <a:buFont typeface="Arial" panose="020B0604020202020204" pitchFamily="34" charset="0"/>
              <a:buChar char="•"/>
            </a:pPr>
            <a:r>
              <a:rPr lang="en-US" altLang="en-US" sz="1800" dirty="0">
                <a:solidFill>
                  <a:schemeClr val="tx1"/>
                </a:solidFill>
              </a:rPr>
              <a:t>If a new technology does comes into play, then where does the telcom operator come in? </a:t>
            </a:r>
          </a:p>
          <a:p>
            <a:pPr marL="365760" indent="-365760">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dirty="0"/>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49942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-4 of 4</a:t>
            </a:r>
            <a:endParaRPr lang="en-US" sz="2400" dirty="0"/>
          </a:p>
        </p:txBody>
      </p:sp>
      <p:sp>
        <p:nvSpPr>
          <p:cNvPr id="3" name="Content Placeholder 2"/>
          <p:cNvSpPr>
            <a:spLocks noGrp="1"/>
          </p:cNvSpPr>
          <p:nvPr>
            <p:ph idx="1"/>
          </p:nvPr>
        </p:nvSpPr>
        <p:spPr>
          <a:xfrm>
            <a:off x="698889" y="1263650"/>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For IEEE 802 response, the 11p to 11bd migration  is important to bring the DoT up to date on this evolution.   Q#2 is a prime question for this. </a:t>
            </a:r>
          </a:p>
          <a:p>
            <a:pPr marL="765810" lvl="1" indent="-365760">
              <a:spcBef>
                <a:spcPts val="0"/>
              </a:spcBef>
              <a:buFont typeface="Arial" panose="020B0604020202020204" pitchFamily="34" charset="0"/>
              <a:buChar char="•"/>
            </a:pPr>
            <a:r>
              <a:rPr lang="en-US" altLang="en-US" sz="1800" dirty="0">
                <a:solidFill>
                  <a:schemeClr val="tx1"/>
                </a:solidFill>
              </a:rPr>
              <a:t>We can bring some in from the 5GAA waiver also.</a:t>
            </a:r>
          </a:p>
          <a:p>
            <a:pPr marL="365760" indent="-365760">
              <a:spcBef>
                <a:spcPts val="0"/>
              </a:spcBef>
              <a:buFont typeface="Arial" panose="020B0604020202020204" pitchFamily="34" charset="0"/>
              <a:buChar char="•"/>
            </a:pPr>
            <a:r>
              <a:rPr lang="en-US" altLang="en-US" sz="1800" dirty="0">
                <a:solidFill>
                  <a:schemeClr val="tx1"/>
                </a:solidFill>
              </a:rPr>
              <a:t>Running through 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will wait till #2 is done</a:t>
            </a:r>
          </a:p>
          <a:p>
            <a:pPr marL="685800" lvl="1">
              <a:spcBef>
                <a:spcPts val="0"/>
              </a:spcBef>
              <a:buFont typeface="Arial" panose="020B0604020202020204" pitchFamily="34" charset="0"/>
              <a:buChar char="•"/>
            </a:pPr>
            <a:r>
              <a:rPr lang="en-US" altLang="en-US" sz="1600" dirty="0"/>
              <a:t>#4 – This is prime for 11bd</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a:t>
            </a:r>
          </a:p>
          <a:p>
            <a:pPr marL="685800"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Some of the questions may end up not answered we will see.  </a:t>
            </a:r>
          </a:p>
          <a:p>
            <a:pPr>
              <a:spcBef>
                <a:spcPts val="0"/>
              </a:spcBef>
              <a:buFont typeface="Arial" panose="020B0604020202020204" pitchFamily="34" charset="0"/>
              <a:buChar char="•"/>
            </a:pPr>
            <a:r>
              <a:rPr lang="en-US" altLang="en-US" sz="1800" dirty="0"/>
              <a:t>May have further input Thursday on questions to focus on.    </a:t>
            </a:r>
          </a:p>
          <a:p>
            <a:pPr>
              <a:spcBef>
                <a:spcPts val="0"/>
              </a:spcBef>
              <a:buFont typeface="Arial" panose="020B0604020202020204" pitchFamily="34" charset="0"/>
              <a:buChar char="•"/>
            </a:pPr>
            <a:r>
              <a:rPr lang="en-US" altLang="en-US" sz="1800" dirty="0"/>
              <a:t>As brought up before, we could consider input from the 802.11 co-ex standing committee.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32120</TotalTime>
  <Words>1857</Words>
  <Application>Microsoft Office PowerPoint</Application>
  <PresentationFormat>On-screen Show (4:3)</PresentationFormat>
  <Paragraphs>208</Paragraphs>
  <Slides>14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2" baseType="lpstr">
      <vt:lpstr>Arial</vt:lpstr>
      <vt:lpstr>Calibri</vt:lpstr>
      <vt:lpstr>Helvetica</vt:lpstr>
      <vt:lpstr>Monotype Sorts</vt:lpstr>
      <vt:lpstr>Times New Roman</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 for Ad Hoc</vt:lpstr>
      <vt:lpstr>U.S. DoT Releases RFC on V2X Communications -1 of 4</vt:lpstr>
      <vt:lpstr>U.S. DoT Releases RFC on V2X Communications -2 of 4</vt:lpstr>
      <vt:lpstr>U.S. DoT Releases RFC on V2X Communications -3 of 4</vt:lpstr>
      <vt:lpstr>U.S. DoT Releases RFC on V2X Communications -4 of 4</vt:lpstr>
      <vt:lpstr>EC Draft Law on Vehicle Communications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
  <cp:lastModifiedBy>Holcomb, Jay</cp:lastModifiedBy>
  <cp:revision>1152</cp:revision>
  <cp:lastPrinted>1601-01-01T00:00:00Z</cp:lastPrinted>
  <dcterms:created xsi:type="dcterms:W3CDTF">2016-03-03T14:54:45Z</dcterms:created>
  <dcterms:modified xsi:type="dcterms:W3CDTF">2019-01-29T19:36:17Z</dcterms:modified>
</cp:coreProperties>
</file>