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516" r:id="rId6"/>
    <p:sldId id="331" r:id="rId7"/>
    <p:sldId id="539" r:id="rId8"/>
    <p:sldId id="517" r:id="rId9"/>
    <p:sldId id="486" r:id="rId10"/>
    <p:sldId id="528" r:id="rId11"/>
    <p:sldId id="544" r:id="rId12"/>
    <p:sldId id="536" r:id="rId13"/>
    <p:sldId id="541" r:id="rId14"/>
    <p:sldId id="543" r:id="rId15"/>
    <p:sldId id="533" r:id="rId16"/>
    <p:sldId id="537" r:id="rId17"/>
    <p:sldId id="540" r:id="rId18"/>
    <p:sldId id="542" r:id="rId19"/>
    <p:sldId id="530" r:id="rId20"/>
    <p:sldId id="532" r:id="rId21"/>
    <p:sldId id="535" r:id="rId22"/>
    <p:sldId id="524" r:id="rId23"/>
    <p:sldId id="498" r:id="rId24"/>
    <p:sldId id="402" r:id="rId25"/>
    <p:sldId id="403" r:id="rId26"/>
    <p:sldId id="531" r:id="rId27"/>
    <p:sldId id="525" r:id="rId28"/>
    <p:sldId id="529" r:id="rId29"/>
    <p:sldId id="513" r:id="rId30"/>
    <p:sldId id="527" r:id="rId31"/>
    <p:sldId id="477" r:id="rId32"/>
    <p:sldId id="522" r:id="rId33"/>
    <p:sldId id="509" r:id="rId34"/>
    <p:sldId id="523" r:id="rId35"/>
    <p:sldId id="514"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76" d="100"/>
          <a:sy n="76" d="100"/>
        </p:scale>
        <p:origin x="1061" y="4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10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6" Type="http://schemas.openxmlformats.org/officeDocument/2006/relationships/hyperlink" Target="https://docs.fcc.gov/public/attachments/DA-18-1310A1.pdf" TargetMode="Externa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8/18-18-0159-06-0000-fcc-gn-18-357-5gaa-waiver-ieee-802-comment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comreg.ie/publication-download/further-consultation-on-the-release-of-the-410-415-5-420-425-5-mhz-sub-band"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9-0002-00-0000-minutes-03jan19-rr-tag-teleconferenc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10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10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7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r>
              <a:rPr lang="en-US" sz="1400" dirty="0"/>
              <a:t> -1 of 2</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b="0" dirty="0">
                <a:hlinkClick r:id="rId2"/>
              </a:rPr>
              <a:t>https://mentor.ieee.org/802.18/dcn/18/18-18-0152-01-0000-5gaa-waiver-to-allow-its-cellular-vehicle-to-everything-c-v2x.docx</a:t>
            </a:r>
            <a:r>
              <a:rPr lang="en-US" sz="1800" b="0" dirty="0"/>
              <a:t> </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b="0" dirty="0">
                <a:hlinkClick r:id="rId3"/>
              </a:rPr>
              <a:t>https://www.fcc.gov/ecfs/search/filings?proceedings_name=18-357&amp;sort=date_disseminated,DESC</a:t>
            </a:r>
            <a:r>
              <a:rPr lang="en-US" sz="1800" b="0" dirty="0"/>
              <a:t> </a:t>
            </a:r>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b="1" dirty="0">
                <a:hlinkClick r:id="rId6"/>
              </a:rPr>
              <a:t>https://docs.fcc.gov/public/attachments/DA-18-1310A1.pdf</a:t>
            </a:r>
            <a:endParaRPr lang="en-US" sz="1800" b="1" dirty="0"/>
          </a:p>
          <a:p>
            <a:pPr lvl="1">
              <a:buFont typeface="Arial" panose="020B0604020202020204" pitchFamily="34" charset="0"/>
              <a:buChar char="•"/>
            </a:pPr>
            <a:r>
              <a:rPr lang="en-US" sz="1800" b="1" dirty="0">
                <a:solidFill>
                  <a:srgbClr val="00B050"/>
                </a:solidFill>
              </a:rPr>
              <a:t>Revised Comment Date: January 18, 2019</a:t>
            </a:r>
          </a:p>
          <a:p>
            <a:pPr lvl="1">
              <a:buFont typeface="Arial" panose="020B0604020202020204" pitchFamily="34" charset="0"/>
              <a:buChar char="•"/>
            </a:pPr>
            <a:r>
              <a:rPr lang="en-US" sz="1800" b="1" dirty="0"/>
              <a:t>Revised Reply Comment Date: February 5, 2019 </a:t>
            </a:r>
          </a:p>
          <a:p>
            <a:pPr lvl="1">
              <a:buFont typeface="Arial" panose="020B0604020202020204" pitchFamily="34" charset="0"/>
              <a:buChar char="•"/>
            </a:pPr>
            <a:r>
              <a:rPr lang="en-US" sz="1800" b="1" dirty="0"/>
              <a:t>No extension unless FCC shutdown is still on the 18</a:t>
            </a:r>
            <a:r>
              <a:rPr lang="en-US" sz="1800" b="1" baseline="30000" dirty="0"/>
              <a:t>th</a:t>
            </a:r>
            <a:r>
              <a:rPr lang="en-US" sz="1800" b="1" dirty="0"/>
              <a:t>. </a:t>
            </a:r>
          </a:p>
          <a:p>
            <a:pPr lvl="7">
              <a:buFont typeface="Arial" panose="020B0604020202020204" pitchFamily="34" charset="0"/>
              <a:buChar char="•"/>
            </a:pPr>
            <a:endParaRPr lang="en-US" sz="1200" dirty="0"/>
          </a:p>
          <a:p>
            <a:pPr>
              <a:buFont typeface="Arial" panose="020B0604020202020204" pitchFamily="34" charset="0"/>
              <a:buChar char="•"/>
            </a:pPr>
            <a:r>
              <a:rPr lang="en-US" sz="2000" dirty="0"/>
              <a:t>Need to vote on them this week.</a:t>
            </a:r>
          </a:p>
          <a:p>
            <a:pPr lvl="1">
              <a:buFont typeface="Arial" panose="020B0604020202020204" pitchFamily="34" charset="0"/>
              <a:buChar char="•"/>
            </a:pPr>
            <a:r>
              <a:rPr lang="en-US" sz="1800" b="1" dirty="0"/>
              <a:t>Moving forward will use 18-18/0159rxx for the comments themselves. </a:t>
            </a:r>
          </a:p>
          <a:p>
            <a:pPr lvl="1">
              <a:buFont typeface="Arial" panose="020B0604020202020204" pitchFamily="34" charset="0"/>
              <a:buChar char="•"/>
            </a:pPr>
            <a:r>
              <a:rPr lang="en-US" sz="1800" b="1" dirty="0"/>
              <a:t>We did get r06 done, ready for EC ballot, see motion on next slide.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Motion - 5GAA Waiver to Allow ITS C-V2X</a:t>
            </a:r>
            <a:r>
              <a:rPr lang="en-US" sz="1400" dirty="0"/>
              <a:t> -2 of 2</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endParaRPr lang="en-US" sz="2200" u="sng" dirty="0"/>
          </a:p>
          <a:p>
            <a:pPr>
              <a:buFont typeface="Arial" panose="020B0604020202020204" pitchFamily="34" charset="0"/>
              <a:buChar char="•"/>
            </a:pPr>
            <a:r>
              <a:rPr lang="en-US" sz="2000" u="sng" dirty="0"/>
              <a:t>Motion:</a:t>
            </a:r>
            <a:r>
              <a:rPr lang="en-US" sz="2000" dirty="0"/>
              <a:t> </a:t>
            </a:r>
            <a:r>
              <a:rPr lang="en-US" sz="2000" b="0" dirty="0"/>
              <a:t>Move to approve the comments in </a:t>
            </a:r>
            <a:r>
              <a:rPr lang="en-US" sz="2000" b="0" dirty="0">
                <a:hlinkClick r:id="rId2"/>
              </a:rPr>
              <a:t>https://mentor.ieee.org/802.18/dcn/18/18-18-0159-06-0000-fcc-gn-18-357-5gaa-waiver-ieee-802-comments.docx</a:t>
            </a:r>
            <a:r>
              <a:rPr lang="en-US" sz="2000" b="0" dirty="0"/>
              <a:t> to FCC’s request for comments  (GN Docket No. 18-357) on 5GAA’s Petition for Waiver for use of C-V2X in the U-NII-4 band. With the chair of 802.18 to have editorial privileges and send to the EC for review/approval and submission to the FCC on or before 18 January 2019.</a:t>
            </a:r>
          </a:p>
          <a:p>
            <a:endParaRPr lang="en-US" altLang="en-US" sz="2000" dirty="0"/>
          </a:p>
          <a:p>
            <a:r>
              <a:rPr lang="en-US" altLang="en-US" sz="2000" dirty="0"/>
              <a:t>		Moved by:  	 	Peter Ecclesine </a:t>
            </a:r>
          </a:p>
          <a:p>
            <a:pPr lvl="1"/>
            <a:r>
              <a:rPr lang="en-US" altLang="en-US" b="1" dirty="0"/>
              <a:t>Seconded by:  	Mike Lynch</a:t>
            </a:r>
          </a:p>
          <a:p>
            <a:pPr lvl="1"/>
            <a:r>
              <a:rPr lang="en-US" altLang="en-US" b="1" dirty="0"/>
              <a:t>Discussion?		none</a:t>
            </a:r>
          </a:p>
          <a:p>
            <a:pPr lvl="1"/>
            <a:r>
              <a:rPr lang="en-US" altLang="en-US" b="1" dirty="0">
                <a:solidFill>
                  <a:schemeClr val="tx1"/>
                </a:solidFill>
              </a:rPr>
              <a:t>Vote:  _6_Y   /  _0_N   /  _1_A </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65000"/>
                  </a:schemeClr>
                </a:solidFill>
              </a:rPr>
              <a:t>Voters:  Billy, Hassan, James, Mike, Peter, Stuart, jay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4025463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dirty="0"/>
              <a:t>There are 5 points and 7 questions </a:t>
            </a:r>
          </a:p>
          <a:p>
            <a:pPr>
              <a:buFont typeface="Arial" panose="020B0604020202020204" pitchFamily="34" charset="0"/>
              <a:buChar char="•"/>
            </a:pPr>
            <a:r>
              <a:rPr lang="en-US" sz="1800" dirty="0"/>
              <a:t>Have been asked to have 802.18 to review and do comments if/where appropriate.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lvl="1">
              <a:spcBef>
                <a:spcPts val="0"/>
              </a:spcBef>
              <a:buFont typeface="Arial" panose="020B0604020202020204" pitchFamily="34" charset="0"/>
              <a:buChar char="•"/>
            </a:pPr>
            <a:r>
              <a:rPr lang="en-US" altLang="en-US" sz="1800" dirty="0">
                <a:solidFill>
                  <a:schemeClr val="tx1"/>
                </a:solidFill>
              </a:rPr>
              <a:t>Need to approve by our Thursday AM1 session in St. Louis to meet deadline. </a:t>
            </a:r>
          </a:p>
          <a:p>
            <a:pPr lvl="1">
              <a:spcBef>
                <a:spcPts val="0"/>
              </a:spcBef>
              <a:buFont typeface="Arial" panose="020B0604020202020204" pitchFamily="34" charset="0"/>
              <a:buChar char="•"/>
            </a:pPr>
            <a:r>
              <a:rPr lang="en-US" altLang="en-US" sz="1800" dirty="0">
                <a:solidFill>
                  <a:schemeClr val="tx1"/>
                </a:solidFill>
              </a:rPr>
              <a:t>Will check with 802.11bd at the Interim, for their inputs to this.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10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7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Some members are working on comments.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Ireland has a further Consultation on the Release of the 410 </a:t>
            </a:r>
            <a:r>
              <a:rPr lang="en-US" sz="2000" dirty="0"/>
              <a:t>– </a:t>
            </a:r>
            <a:r>
              <a:rPr lang="en-US" sz="2000" b="0" dirty="0"/>
              <a:t>415.5 / 420 </a:t>
            </a:r>
            <a:r>
              <a:rPr lang="en-US" sz="2000" dirty="0"/>
              <a:t>– </a:t>
            </a:r>
            <a:r>
              <a:rPr lang="en-US" sz="2000" b="0" dirty="0"/>
              <a:t>425.5 MHz Sub-band (for Smart Grids)</a:t>
            </a:r>
            <a:endParaRPr lang="en-US" sz="2000" b="0" dirty="0">
              <a:solidFill>
                <a:schemeClr val="bg1">
                  <a:lumMod val="75000"/>
                </a:schemeClr>
              </a:solidFill>
            </a:endParaRPr>
          </a:p>
          <a:p>
            <a:pPr lvl="1">
              <a:buFont typeface="Arial" panose="020B0604020202020204" pitchFamily="34" charset="0"/>
              <a:buChar char="•"/>
            </a:pPr>
            <a:r>
              <a:rPr lang="en-US" dirty="0">
                <a:hlinkClick r:id="rId2"/>
              </a:rPr>
              <a:t>https://www.comreg.ie/publication-download/further-consultation-on-the-release-of-the-410-415-5-420-425-5-mhz-sub-band</a:t>
            </a:r>
            <a:r>
              <a:rPr lang="en-US" dirty="0"/>
              <a:t> </a:t>
            </a:r>
            <a:r>
              <a:rPr lang="en-US" altLang="en-US" sz="1400" dirty="0"/>
              <a:t> </a:t>
            </a:r>
          </a:p>
          <a:p>
            <a:pPr lvl="1">
              <a:buFont typeface="Arial" panose="020B0604020202020204" pitchFamily="34" charset="0"/>
              <a:buChar char="•"/>
            </a:pPr>
            <a:r>
              <a:rPr lang="en-US" altLang="en-US" sz="1800" b="0" dirty="0"/>
              <a:t>FYI, though it looks like an auction.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spcBef>
                <a:spcPts val="0"/>
              </a:spcBef>
              <a:buFont typeface="Arial" panose="020B0604020202020204" pitchFamily="34" charset="0"/>
              <a:buChar char="•"/>
            </a:pPr>
            <a:r>
              <a:rPr lang="en-US" sz="2000" dirty="0"/>
              <a:t>5GAA Waiver to Allow ITS C-V2X comments to EC for approval</a:t>
            </a:r>
            <a:endParaRPr lang="en-US" sz="1600" dirty="0">
              <a:solidFill>
                <a:schemeClr val="tx1"/>
              </a:solidFill>
            </a:endParaRPr>
          </a:p>
          <a:p>
            <a:pPr lvl="4">
              <a:buFont typeface="Arial" panose="020B0604020202020204" pitchFamily="34" charset="0"/>
              <a:buChar char="•"/>
            </a:pPr>
            <a:endParaRPr lang="en-US" sz="1200" dirty="0"/>
          </a:p>
          <a:p>
            <a:pPr>
              <a:buFont typeface="Arial" panose="020B0604020202020204" pitchFamily="34" charset="0"/>
              <a:buChar char="•"/>
            </a:pPr>
            <a:r>
              <a:rPr lang="en-US" sz="2000" dirty="0"/>
              <a:t>Send in comment text for NTIA’s RFC on spectrum strategy.</a:t>
            </a:r>
          </a:p>
          <a:p>
            <a:pPr>
              <a:buFont typeface="Arial" panose="020B0604020202020204" pitchFamily="34" charset="0"/>
              <a:buChar char="•"/>
            </a:pPr>
            <a:r>
              <a:rPr lang="en-US" sz="2000" dirty="0"/>
              <a:t>Send in comment text on DOT’s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10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Next week is Wireless Interim in St. Louis.  </a:t>
            </a:r>
          </a:p>
          <a:p>
            <a:pPr lvl="1">
              <a:buFont typeface="Arial" panose="020B0604020202020204" pitchFamily="34" charset="0"/>
              <a:buChar char="•"/>
            </a:pPr>
            <a:r>
              <a:rPr lang="en-US" sz="1800" dirty="0">
                <a:solidFill>
                  <a:schemeClr val="tx1"/>
                </a:solidFill>
              </a:rPr>
              <a:t>Anything to discuss outside items in this agenda?   Nothing heard.</a:t>
            </a:r>
          </a:p>
          <a:p>
            <a:pPr marL="0" indent="0"/>
            <a:r>
              <a:rPr lang="en-US" sz="20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10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10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10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10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EC ballot </a:t>
            </a:r>
          </a:p>
          <a:p>
            <a:pPr lvl="1">
              <a:buFont typeface="Arial" panose="020B0604020202020204" pitchFamily="34" charset="0"/>
              <a:buChar char="•"/>
            </a:pPr>
            <a:r>
              <a:rPr lang="en-US" altLang="en-US" sz="1400" dirty="0">
                <a:solidFill>
                  <a:schemeClr val="tx1"/>
                </a:solidFill>
              </a:rPr>
              <a:t>NTIA comments </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5GAA Waiver to Allow ITS C-V2X</a:t>
            </a:r>
          </a:p>
          <a:p>
            <a:pPr lvl="1">
              <a:spcBef>
                <a:spcPts val="0"/>
              </a:spcBef>
              <a:buFont typeface="Arial" panose="020B0604020202020204" pitchFamily="34" charset="0"/>
              <a:buChar char="•"/>
            </a:pPr>
            <a:r>
              <a:rPr lang="en-US" altLang="en-US" sz="1400" kern="0" dirty="0"/>
              <a:t>Revised Comments 18 Jan; Replies 05 Feb</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Ireland 410MHz consultation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And/or at least can anyone help out in St. Louis to be a recording secretary? ________</a:t>
            </a:r>
          </a:p>
          <a:p>
            <a:pPr lvl="1">
              <a:buFont typeface="Arial" panose="020B0604020202020204" pitchFamily="34" charset="0"/>
              <a:buChar char="•"/>
            </a:pPr>
            <a:r>
              <a:rPr lang="en-US" altLang="en-US" sz="1600" dirty="0"/>
              <a:t>Note: Will need a liaison to 802.11 in St. Louis also. </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 Kerry</a:t>
            </a:r>
          </a:p>
          <a:p>
            <a:r>
              <a:rPr lang="en-US" altLang="en-US" sz="1600" b="1" dirty="0">
                <a:solidFill>
                  <a:schemeClr val="tx1"/>
                </a:solidFill>
              </a:rPr>
              <a:t>		Seconded by:	Mike Lynch</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a:t>
            </a:r>
            <a:r>
              <a:rPr lang="en-US" altLang="en-US" sz="1600" b="1" dirty="0"/>
              <a:t>Posted</a:t>
            </a:r>
            <a:r>
              <a:rPr lang="en-US" altLang="en-US" sz="1600" dirty="0"/>
              <a:t>: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a:t>
            </a:r>
            <a:r>
              <a:rPr lang="en-US" altLang="en-US" sz="1600" dirty="0" err="1">
                <a:solidFill>
                  <a:schemeClr val="bg1">
                    <a:lumMod val="95000"/>
                  </a:schemeClr>
                </a:solidFill>
              </a:rPr>
              <a:t>TimH</a:t>
            </a:r>
            <a:r>
              <a:rPr lang="en-US" altLang="en-US" sz="1600" dirty="0">
                <a:solidFill>
                  <a:schemeClr val="bg1">
                    <a:lumMod val="95000"/>
                  </a:schemeClr>
                </a:solidFill>
              </a:rPr>
              <a:t>, </a:t>
            </a:r>
            <a:r>
              <a:rPr lang="en-US" altLang="en-US" sz="1600" dirty="0" err="1">
                <a:solidFill>
                  <a:schemeClr val="bg1">
                    <a:lumMod val="95000"/>
                  </a:schemeClr>
                </a:solidFill>
              </a:rPr>
              <a:t>TimJ</a:t>
            </a:r>
            <a:r>
              <a:rPr lang="en-US" altLang="en-US" sz="1600" dirty="0">
                <a:solidFill>
                  <a:schemeClr val="bg1">
                    <a:lumMod val="95000"/>
                  </a:schemeClr>
                </a:solidFill>
              </a:rPr>
              <a:t>, Carl, jay, Allan</a:t>
            </a: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10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03 January 2019 in document: </a:t>
            </a:r>
            <a:r>
              <a:rPr lang="en-US" altLang="en-US" sz="1600" dirty="0">
                <a:hlinkClick r:id="rId2"/>
              </a:rPr>
              <a:t>https://mentor.ieee.org/802.18/dcn/18/18-19-0002-00-0000-minutes-03jan19-rr-tag-teleconference.docx</a:t>
            </a:r>
            <a:r>
              <a:rPr lang="en-US" altLang="en-US" sz="1600" dirty="0"/>
              <a:t>      </a:t>
            </a:r>
            <a:r>
              <a:rPr lang="en-US" altLang="en-US" sz="1600" b="1" dirty="0"/>
              <a:t>Posted</a:t>
            </a:r>
            <a:r>
              <a:rPr lang="en-US" altLang="en-US" sz="1600" dirty="0"/>
              <a:t>: </a:t>
            </a:r>
            <a:r>
              <a:rPr lang="en-US" sz="1600" b="0" dirty="0"/>
              <a:t>04-Jan-2019 11:24:44 ET</a:t>
            </a:r>
            <a:endParaRPr lang="en-US" sz="1600" dirty="0"/>
          </a:p>
          <a:p>
            <a:r>
              <a:rPr lang="en-US" altLang="en-US" sz="1600" b="0" dirty="0"/>
              <a:t>	</a:t>
            </a:r>
            <a:r>
              <a:rPr lang="en-US" altLang="en-US" sz="1600" dirty="0">
                <a:solidFill>
                  <a:schemeClr val="tx1"/>
                </a:solidFill>
              </a:rPr>
              <a:t>Moved by:  	Mike Lynch</a:t>
            </a:r>
          </a:p>
          <a:p>
            <a:r>
              <a:rPr lang="en-US" altLang="en-US" sz="1600" dirty="0">
                <a:solidFill>
                  <a:schemeClr val="tx1"/>
                </a:solidFill>
              </a:rPr>
              <a:t>	Seconded by:	Hassan Yaghoobi</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10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31963</TotalTime>
  <Words>5477</Words>
  <Application>Microsoft Office PowerPoint</Application>
  <PresentationFormat>On-screen Show (4:3)</PresentationFormat>
  <Paragraphs>613</Paragraphs>
  <Slides>37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vt:lpstr>
      <vt:lpstr>EU items -2 </vt:lpstr>
      <vt:lpstr>5GAA Waiver to Allow ITS C-V2X -1 of 2</vt:lpstr>
      <vt:lpstr>Motion - 5GAA Waiver to Allow ITS C-V2X -2 of 2</vt:lpstr>
      <vt:lpstr>NTIA soliciting comments on National Spectrum Strategy -1 of 3</vt:lpstr>
      <vt:lpstr>NTIA soliciting comments on National Spectrum Strategy -2 of 3</vt:lpstr>
      <vt:lpstr>NTIA soliciting comments on National Spectrum Strategy -3 of 3</vt:lpstr>
      <vt:lpstr>U.S. DoT Releases RFC on V2X Communications -1 of 4</vt:lpstr>
      <vt:lpstr>U.S. DoT Releases RFC on V2X Communications -2 of 4</vt:lpstr>
      <vt:lpstr>U.S. DoT Releases RFC on V2X Communications -3 of 4</vt:lpstr>
      <vt:lpstr>U.S. DoT Releases RFC on V2X Communications -4 of 4</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1129</cp:revision>
  <cp:lastPrinted>1601-01-01T00:00:00Z</cp:lastPrinted>
  <dcterms:created xsi:type="dcterms:W3CDTF">2016-03-03T14:54:45Z</dcterms:created>
  <dcterms:modified xsi:type="dcterms:W3CDTF">2019-01-11T15:44:02Z</dcterms:modified>
</cp:coreProperties>
</file>