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330" r:id="rId5"/>
    <p:sldId id="516" r:id="rId6"/>
    <p:sldId id="331" r:id="rId7"/>
    <p:sldId id="517" r:id="rId8"/>
    <p:sldId id="486" r:id="rId9"/>
    <p:sldId id="528" r:id="rId10"/>
    <p:sldId id="538" r:id="rId11"/>
    <p:sldId id="536" r:id="rId12"/>
    <p:sldId id="533" r:id="rId13"/>
    <p:sldId id="537" r:id="rId14"/>
    <p:sldId id="530" r:id="rId15"/>
    <p:sldId id="532" r:id="rId16"/>
    <p:sldId id="535" r:id="rId17"/>
    <p:sldId id="524" r:id="rId18"/>
    <p:sldId id="498" r:id="rId19"/>
    <p:sldId id="402" r:id="rId20"/>
    <p:sldId id="403" r:id="rId21"/>
    <p:sldId id="531" r:id="rId22"/>
    <p:sldId id="525" r:id="rId23"/>
    <p:sldId id="529" r:id="rId24"/>
    <p:sldId id="513" r:id="rId25"/>
    <p:sldId id="527" r:id="rId26"/>
    <p:sldId id="477" r:id="rId27"/>
    <p:sldId id="522" r:id="rId28"/>
    <p:sldId id="509" r:id="rId29"/>
    <p:sldId id="523" r:id="rId30"/>
    <p:sldId id="514" r:id="rId31"/>
    <p:sldId id="429" r:id="rId32"/>
    <p:sldId id="399"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2" autoAdjust="0"/>
    <p:restoredTop sz="96182" autoAdjust="0"/>
  </p:normalViewPr>
  <p:slideViewPr>
    <p:cSldViewPr>
      <p:cViewPr varScale="1">
        <p:scale>
          <a:sx n="104" d="100"/>
          <a:sy n="104" d="100"/>
        </p:scale>
        <p:origin x="62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802.18-18/0169r01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btrc.gov.bd/news/public-consultation-draft-revision-national-frequency-allocation-table"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166-00-0000-usdot-v2x-communciations-request-for-comments.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ept.org/Documents/se-45/48449/se45-18-123_draft-minutes-of-se456-meeting" TargetMode="External"/><Relationship Id="rId2" Type="http://schemas.openxmlformats.org/officeDocument/2006/relationships/hyperlink" Target="https://cept.org/Documents/se-45/48447/se45-18-123a1_draft-ecc-report-rlan-in-6-ghz"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3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77200" cy="450850"/>
          </a:xfrm>
        </p:spPr>
        <p:txBody>
          <a:bodyPr/>
          <a:lstStyle/>
          <a:p>
            <a:r>
              <a:rPr lang="en-US" sz="2400" dirty="0"/>
              <a:t>BTRC public consultation on National Frequency Allocation</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2000" u="sng" dirty="0">
                <a:hlinkClick r:id="rId2"/>
              </a:rPr>
              <a:t>http://www.btrc.gov.bd/news/public-consultation-draft-revision-national-frequency-allocation-table</a:t>
            </a:r>
            <a:endParaRPr lang="en-US" sz="2000" dirty="0"/>
          </a:p>
          <a:p>
            <a:pPr lvl="4">
              <a:buFont typeface="Arial" panose="020B0604020202020204" pitchFamily="34" charset="0"/>
              <a:buChar char="•"/>
            </a:pPr>
            <a:endParaRPr lang="en-US" sz="1200" dirty="0"/>
          </a:p>
          <a:p>
            <a:pPr>
              <a:buFont typeface="Arial" panose="020B0604020202020204" pitchFamily="34" charset="0"/>
              <a:buChar char="•"/>
            </a:pPr>
            <a:r>
              <a:rPr lang="en-US" sz="2000" dirty="0"/>
              <a:t>Bangladesh BTRC has started a public consultation on the draft revision of National Frequency Allocation.  The comment submission deadline is January 12, 2019.</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When compared with BTRC's notice in November 2017 that allows 2.4 GHz and 5.7 GHz for Wi-Fi, this consultation proposes to add the following bands for indoor RLAN operations:  5150-5250 MHz, 5250-5350 MHz,  5470-5570 MHz, 5570-5650 </a:t>
            </a:r>
            <a:r>
              <a:rPr lang="en-US" sz="2000" dirty="0" err="1"/>
              <a:t>MHz.</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For IoT operation under 1 GHz, it proposes non-IMT IoT in 915-918 MHz and non-specific short range device operation in 915-921 </a:t>
            </a:r>
            <a:r>
              <a:rPr lang="en-US" sz="2000" dirty="0" err="1"/>
              <a:t>MHz.</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We would need to vote on final comments next week, 03 Jan.  </a:t>
            </a:r>
          </a:p>
          <a:p>
            <a:pPr>
              <a:buFont typeface="Arial" panose="020B0604020202020204" pitchFamily="34" charset="0"/>
              <a:buChar char="•"/>
            </a:pPr>
            <a:endParaRPr lang="en-US" sz="1800" dirty="0"/>
          </a:p>
          <a:p>
            <a:pPr>
              <a:buFont typeface="Arial" panose="020B0604020202020204" pitchFamily="34" charset="0"/>
              <a:buChar char="•"/>
            </a:pPr>
            <a:endParaRPr lang="en-US" sz="1800" b="1" dirty="0"/>
          </a:p>
          <a:p>
            <a:pPr>
              <a:buFont typeface="Arial" panose="020B0604020202020204" pitchFamily="34" charset="0"/>
              <a:buChar char="•"/>
            </a:pPr>
            <a:endParaRPr lang="en-US" sz="180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90275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pPr>
              <a:spcBef>
                <a:spcPts val="0"/>
              </a:spcBef>
            </a:pPr>
            <a:r>
              <a:rPr lang="en-US" sz="2400" dirty="0"/>
              <a:t>NTIA soliciting comments on National Spectrum Strategy</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dirty="0"/>
              <a:t>Comments must be received by January 22, 2019</a:t>
            </a:r>
          </a:p>
          <a:p>
            <a:pPr>
              <a:buFont typeface="Arial" panose="020B0604020202020204" pitchFamily="34" charset="0"/>
              <a:buChar char="•"/>
            </a:pPr>
            <a:r>
              <a:rPr lang="en-US" sz="1800" dirty="0">
                <a:hlinkClick r:id="rId2"/>
              </a:rPr>
              <a:t>https://mentor.ieee.org/802.18/dcn/18/18-18-0168-00-0000-developing-a-sustainable-spectrum-strategy-for-america-s-future-ntia-request-for-comments.pdf</a:t>
            </a:r>
            <a:r>
              <a:rPr lang="en-US" sz="1800" dirty="0"/>
              <a:t>  </a:t>
            </a:r>
          </a:p>
          <a:p>
            <a:pPr>
              <a:buFont typeface="Arial" panose="020B0604020202020204" pitchFamily="34" charset="0"/>
              <a:buChar char="•"/>
            </a:pPr>
            <a:r>
              <a:rPr lang="en-US" sz="1800" dirty="0"/>
              <a:t>This is related to the presidential memorandum from November plenary: </a:t>
            </a:r>
          </a:p>
          <a:p>
            <a:pPr lvl="1">
              <a:buFont typeface="Arial" panose="020B0604020202020204" pitchFamily="34" charset="0"/>
              <a:buChar char="•"/>
            </a:pPr>
            <a:r>
              <a:rPr lang="en-US" sz="1600" b="1" dirty="0">
                <a:hlinkClick r:id="rId3"/>
              </a:rPr>
              <a:t>https://mentor.ieee.org/802.18/dcn/18/18-18-0134-00-0000-developing-a-sustainable-spectrum-strategy-for-america-s-future.docx</a:t>
            </a:r>
          </a:p>
          <a:p>
            <a:pPr lvl="1">
              <a:buFont typeface="Arial" panose="020B0604020202020204" pitchFamily="34" charset="0"/>
              <a:buChar char="•"/>
            </a:pPr>
            <a:r>
              <a:rPr lang="en-US" sz="1600" b="1" dirty="0">
                <a:hlinkClick r:id="rId3"/>
              </a:rPr>
              <a:t>https://mentor.ieee.org/802.18/dcn/18/18-18-0147-00-0000-ieee-802-draft-press-release-supporting-us-spectrum-strategy.docx</a:t>
            </a:r>
            <a:r>
              <a:rPr lang="en-US" sz="1600" b="1" dirty="0"/>
              <a:t> </a:t>
            </a:r>
          </a:p>
          <a:p>
            <a:pPr>
              <a:buFont typeface="Arial" panose="020B0604020202020204" pitchFamily="34" charset="0"/>
              <a:buChar char="•"/>
            </a:pPr>
            <a:r>
              <a:rPr lang="en-US" sz="1800" dirty="0"/>
              <a:t>There are 5 points and 9 questions </a:t>
            </a:r>
          </a:p>
          <a:p>
            <a:pPr>
              <a:buFont typeface="Arial" panose="020B0604020202020204" pitchFamily="34" charset="0"/>
              <a:buChar char="•"/>
            </a:pPr>
            <a:r>
              <a:rPr lang="en-US" sz="1800" dirty="0"/>
              <a:t>Have been asked to have 802.18 to review and do comments where appropriate. </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u="sng" dirty="0">
                <a:hlinkClick r:id="rId2"/>
              </a:rPr>
              <a:t>https://www.nhtsa.gov/press-releases/us-department-transportation-releases-request-comment-rfc-vehicle-everything-v2x</a:t>
            </a:r>
            <a:r>
              <a:rPr lang="en-US" sz="1800" dirty="0"/>
              <a:t> </a:t>
            </a:r>
          </a:p>
          <a:p>
            <a:pPr>
              <a:buFont typeface="Arial" panose="020B0604020202020204" pitchFamily="34" charset="0"/>
              <a:buChar char="•"/>
            </a:pPr>
            <a:r>
              <a:rPr lang="en-US" sz="1800" dirty="0"/>
              <a:t>The RFC can be found at </a:t>
            </a:r>
            <a:r>
              <a:rPr lang="en-US" sz="1800" u="sng" dirty="0">
                <a:hlinkClick r:id="rId3"/>
              </a:rPr>
              <a:t>www.transportation.gov/v2x</a:t>
            </a:r>
            <a:endParaRPr lang="en-US" sz="1800" dirty="0"/>
          </a:p>
          <a:p>
            <a:pPr marL="365760" indent="-365760">
              <a:spcBef>
                <a:spcPts val="0"/>
              </a:spcBef>
              <a:buFont typeface="Arial" panose="020B0604020202020204" pitchFamily="34" charset="0"/>
              <a:buChar char="•"/>
            </a:pPr>
            <a:r>
              <a:rPr lang="en-US" sz="1800" dirty="0"/>
              <a:t>Or in Mentor:  </a:t>
            </a:r>
            <a:r>
              <a:rPr lang="en-US" sz="1800" dirty="0">
                <a:hlinkClick r:id="rId4"/>
              </a:rPr>
              <a:t>https://mentor.ieee.org/802.18/dcn/18/18-18-0166-00-0000-usdot-v2x-communciations-request-for-comments.docx</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2000" dirty="0"/>
              <a:t>SUMMARY: 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Will head toward doing comments (after 5GAA).</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Didn’t have time to discuss in detail, though will continue to consider doing comments. </a:t>
            </a:r>
            <a:endParaRPr lang="en-US" altLang="en-US" sz="1600" b="1" dirty="0">
              <a:solidFill>
                <a:schemeClr val="tx1"/>
              </a:solidFill>
            </a:endParaRPr>
          </a:p>
          <a:p>
            <a:pPr lvl="1"/>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  </a:t>
            </a: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comment text for IEEE 802 comments to the chair or the list server.  </a:t>
            </a:r>
          </a:p>
          <a:p>
            <a:pPr lvl="1">
              <a:buFont typeface="Arial" panose="020B0604020202020204" pitchFamily="34" charset="0"/>
              <a:buChar char="•"/>
            </a:pPr>
            <a:r>
              <a:rPr lang="en-US" sz="1800" b="1" dirty="0">
                <a:solidFill>
                  <a:srgbClr val="00B0F0"/>
                </a:solidFill>
              </a:rPr>
              <a:t>See document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rgbClr val="7030A0"/>
                </a:solidFill>
              </a:rPr>
              <a:t>Goal we must vote on it next week, 03 Jan, to meet comments due by 11 January </a:t>
            </a:r>
            <a:r>
              <a:rPr lang="en-US" sz="1800" dirty="0">
                <a:solidFill>
                  <a:schemeClr val="tx1"/>
                </a:solidFill>
              </a:rPr>
              <a:t>(the back up, by 28 January they would still be accepted.)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comment text for the BTRC consultation on Freq. Allocations</a:t>
            </a:r>
          </a:p>
          <a:p>
            <a:pPr>
              <a:buFont typeface="Arial" panose="020B0604020202020204" pitchFamily="34" charset="0"/>
              <a:buChar char="•"/>
            </a:pPr>
            <a:r>
              <a:rPr lang="en-US" sz="2000" dirty="0"/>
              <a:t>Send in comment text for NTIA’s RFC on spectrum strategy.</a:t>
            </a:r>
          </a:p>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 </a:t>
            </a: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03 Jan 2019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b="1" dirty="0">
                <a:solidFill>
                  <a:srgbClr val="7030A0"/>
                </a:solidFill>
              </a:rPr>
              <a:t>Note:  starting 03 January 2019 new call in, see 18-16/0038r11.</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15:25ET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 until 01 Jan 19. </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3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27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27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BTRC consultation Freq. Allocation</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err="1"/>
              <a:t>U.S.DoT</a:t>
            </a:r>
            <a:r>
              <a:rPr lang="en-US" sz="1400" dirty="0"/>
              <a:t> RFC on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and anything new. </a:t>
            </a:r>
          </a:p>
          <a:p>
            <a:pPr lvl="1">
              <a:buFont typeface="Arial" panose="020B0604020202020204" pitchFamily="34" charset="0"/>
              <a:buChar char="•"/>
            </a:pPr>
            <a:r>
              <a:rPr lang="en-US" altLang="en-US" sz="1400" dirty="0">
                <a:solidFill>
                  <a:schemeClr val="tx1"/>
                </a:solidFill>
              </a:rPr>
              <a:t>BTRC if we do comments</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Comments 11 Jan; Replies 28 Jan</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Bangladesh BTRC public consultation on revision of National Frequency Allocation. </a:t>
            </a:r>
          </a:p>
          <a:p>
            <a:pPr lvl="1">
              <a:spcBef>
                <a:spcPts val="0"/>
              </a:spcBef>
              <a:buFont typeface="Arial" panose="020B0604020202020204" pitchFamily="34" charset="0"/>
              <a:buChar char="•"/>
            </a:pPr>
            <a:r>
              <a:rPr lang="en-US" sz="1400" dirty="0"/>
              <a:t>Comments due 12 Jan. </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After 01 Jan,  will need to find a secretary, is there anyone than can help?</a:t>
            </a:r>
            <a:endParaRPr lang="en-US" altLang="en-US" sz="700" dirty="0">
              <a:solidFill>
                <a:schemeClr val="tx1"/>
              </a:solidFill>
            </a:endParaRPr>
          </a:p>
          <a:p>
            <a:pPr>
              <a:buFont typeface="Arial" panose="020B0604020202020204" pitchFamily="34" charset="0"/>
              <a:buChar char="•"/>
            </a:pPr>
            <a:r>
              <a:rPr lang="en-US" altLang="en-US" sz="1600" dirty="0">
                <a:solidFill>
                  <a:srgbClr val="7030A0"/>
                </a:solidFill>
              </a:rPr>
              <a:t>And/or at least can anyone help out in St. Louis to be a recording secretary?</a:t>
            </a:r>
          </a:p>
          <a:p>
            <a:pPr>
              <a:buFont typeface="Arial" panose="020B0604020202020204" pitchFamily="34" charset="0"/>
              <a:buChar char="•"/>
            </a:pPr>
            <a:r>
              <a:rPr lang="en-US" altLang="en-US" sz="1600" dirty="0">
                <a:solidFill>
                  <a:schemeClr val="tx1"/>
                </a:solidFill>
              </a:rPr>
              <a:t>For today Ben R will be recording secretary. </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Jay Holcomb</a:t>
            </a:r>
          </a:p>
          <a:p>
            <a:r>
              <a:rPr lang="en-US" altLang="en-US" sz="1600" b="1" dirty="0">
                <a:solidFill>
                  <a:schemeClr val="tx1"/>
                </a:solidFill>
              </a:rPr>
              <a:t>		Seconded by:	</a:t>
            </a:r>
            <a:r>
              <a:rPr lang="en-US" altLang="en-US" sz="1600" dirty="0">
                <a:solidFill>
                  <a:schemeClr val="tx1"/>
                </a:solidFill>
              </a:rPr>
              <a:t>Mike Lynch</a:t>
            </a:r>
          </a:p>
          <a:p>
            <a:pPr lvl="1"/>
            <a:r>
              <a:rPr lang="en-US" altLang="en-US" sz="1600" b="1" dirty="0"/>
              <a:t>Discussion?  </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20 December 2018 in document: </a:t>
            </a:r>
            <a:r>
              <a:rPr lang="en-US" altLang="en-US" sz="1600" dirty="0">
                <a:hlinkClick r:id="rId2"/>
              </a:rPr>
              <a:t>https://mentor.ieee.org/802.18/dcn/18/18-18-0167-00-0000-minutes-20dec18-rr-tag-teleconference.doc</a:t>
            </a:r>
            <a:r>
              <a:rPr lang="en-US" altLang="en-US" sz="1600" dirty="0"/>
              <a:t>       </a:t>
            </a:r>
            <a:r>
              <a:rPr lang="en-US" altLang="en-US" sz="1600" b="1" dirty="0"/>
              <a:t>Posted</a:t>
            </a:r>
            <a:r>
              <a:rPr lang="en-US" altLang="en-US" sz="1600" dirty="0"/>
              <a:t>:   </a:t>
            </a:r>
            <a:r>
              <a:rPr lang="en-US" sz="1800" b="0" dirty="0"/>
              <a:t>26-Dec-2018 23:38:04 ET</a:t>
            </a:r>
            <a:r>
              <a:rPr lang="en-US" altLang="en-US" sz="1800" dirty="0"/>
              <a:t> </a:t>
            </a:r>
            <a:endParaRPr lang="en-US" sz="1800" dirty="0"/>
          </a:p>
          <a:p>
            <a:r>
              <a:rPr lang="en-US" altLang="en-US" sz="1600" b="0" dirty="0"/>
              <a:t>	</a:t>
            </a:r>
            <a:r>
              <a:rPr lang="en-US" altLang="en-US" sz="1600" dirty="0">
                <a:solidFill>
                  <a:schemeClr val="tx1"/>
                </a:solidFill>
              </a:rPr>
              <a:t>Moved by:  	Jay Holcomb</a:t>
            </a:r>
          </a:p>
          <a:p>
            <a:r>
              <a:rPr lang="en-US" altLang="en-US" sz="1600" dirty="0">
                <a:solidFill>
                  <a:schemeClr val="tx1"/>
                </a:solidFill>
              </a:rPr>
              <a:t>		Seconded by:	__________			hold till another meeting. </a:t>
            </a:r>
          </a:p>
          <a:p>
            <a:r>
              <a:rPr lang="en-US" altLang="en-US" sz="1600" b="1" dirty="0">
                <a:solidFill>
                  <a:schemeClr val="tx1"/>
                </a:solidFill>
              </a:rPr>
              <a:t>	</a:t>
            </a:r>
            <a:r>
              <a:rPr lang="en-US" altLang="en-US" sz="1600" b="1" dirty="0"/>
              <a:t>Discussion?  </a:t>
            </a:r>
          </a:p>
          <a:p>
            <a:pPr lvl="1"/>
            <a:r>
              <a:rPr lang="en-US" altLang="en-US" sz="1600" b="1" dirty="0">
                <a:solidFill>
                  <a:schemeClr val="tx1"/>
                </a:solidFill>
              </a:rPr>
              <a:t>Vote:</a:t>
            </a:r>
          </a:p>
          <a:p>
            <a:pPr lvl="3">
              <a:buFont typeface="Arial" panose="020B0604020202020204" pitchFamily="34" charset="0"/>
              <a:buChar char="•"/>
            </a:pPr>
            <a:endParaRPr lang="en-US" altLang="en-US" sz="700" dirty="0">
              <a:solidFill>
                <a:schemeClr val="bg1"/>
              </a:solidFill>
            </a:endParaRPr>
          </a:p>
          <a:p>
            <a:pPr>
              <a:buFont typeface="Arial" panose="020B0604020202020204" pitchFamily="34" charset="0"/>
              <a:buChar char="•"/>
            </a:pPr>
            <a:r>
              <a:rPr lang="en-US" altLang="en-US" sz="1100" dirty="0">
                <a:solidFill>
                  <a:schemeClr val="bg1"/>
                </a:solidFill>
              </a:rPr>
              <a:t>Does anyone have an interest in being the 802.18 Vice-Chair? </a:t>
            </a:r>
          </a:p>
          <a:p>
            <a:pPr lvl="1">
              <a:buFont typeface="Arial" panose="020B0604020202020204" pitchFamily="34" charset="0"/>
              <a:buChar char="•"/>
            </a:pPr>
            <a:r>
              <a:rPr lang="en-US" altLang="en-US" sz="1100" b="1" dirty="0">
                <a:solidFill>
                  <a:schemeClr val="bg1"/>
                </a:solidFill>
              </a:rPr>
              <a:t>Needs to be a member of the IEEE and also the SA, needs a declaration of term commitment and affiliation letters to the EC. </a:t>
            </a:r>
            <a:r>
              <a:rPr lang="en-US" altLang="en-US" sz="11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 Nothing reported this week.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 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a:t>
            </a:r>
            <a:endParaRPr 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f2f  #7 in ECO, Copenhagen, 24 - 25 April 2019</a:t>
            </a:r>
          </a:p>
          <a:p>
            <a:pPr lvl="1">
              <a:buFont typeface="Arial" panose="020B0604020202020204" pitchFamily="34" charset="0"/>
              <a:buChar char="•"/>
            </a:pPr>
            <a:r>
              <a:rPr lang="en-US" sz="1800" dirty="0">
                <a:solidFill>
                  <a:schemeClr val="tx1"/>
                </a:solidFill>
              </a:rPr>
              <a:t> Nothing reported this week.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2"/>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3"/>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web meeting #4.1  28 January 2019 </a:t>
            </a: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b="1" dirty="0"/>
              <a:t>Comment Date: January 11, 2019</a:t>
            </a:r>
          </a:p>
          <a:p>
            <a:pPr lvl="1">
              <a:buFont typeface="Arial" panose="020B0604020202020204" pitchFamily="34" charset="0"/>
              <a:buChar char="•"/>
            </a:pPr>
            <a:r>
              <a:rPr lang="en-US" sz="1800" b="1" dirty="0"/>
              <a:t>Reply Comment Date: January 28, 2019 </a:t>
            </a:r>
          </a:p>
          <a:p>
            <a:pPr>
              <a:buFont typeface="Arial" panose="020B0604020202020204" pitchFamily="34" charset="0"/>
              <a:buChar char="•"/>
            </a:pPr>
            <a:endParaRPr lang="en-US" sz="2000" dirty="0"/>
          </a:p>
          <a:p>
            <a:pPr>
              <a:buFont typeface="Arial" panose="020B0604020202020204" pitchFamily="34" charset="0"/>
              <a:buChar char="•"/>
            </a:pPr>
            <a:r>
              <a:rPr lang="en-US" sz="2000" dirty="0"/>
              <a:t>Limited folks on the call that knew the history and details. </a:t>
            </a:r>
          </a:p>
          <a:p>
            <a:pPr>
              <a:buFont typeface="Arial" panose="020B0604020202020204" pitchFamily="34" charset="0"/>
              <a:buChar char="•"/>
            </a:pPr>
            <a:r>
              <a:rPr lang="en-US" sz="2000" dirty="0"/>
              <a:t>Will continue to work on comments with emails, etc. </a:t>
            </a:r>
          </a:p>
          <a:p>
            <a:pPr lvl="1">
              <a:buFont typeface="Arial" panose="020B0604020202020204" pitchFamily="34" charset="0"/>
              <a:buChar char="•"/>
            </a:pPr>
            <a:r>
              <a:rPr lang="en-US" sz="1800" b="1" dirty="0"/>
              <a:t>Moving forward will use 18-18/0159 for the comments them selves.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31530</TotalTime>
  <Words>4597</Words>
  <Application>Microsoft Office PowerPoint</Application>
  <PresentationFormat>On-screen Show (4:3)</PresentationFormat>
  <Paragraphs>551</Paragraphs>
  <Slides>32</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0"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BTRC public consultation on National Frequency Allocation</vt:lpstr>
      <vt:lpstr>NTIA soliciting comments on National Spectrum Strategy</vt:lpstr>
      <vt:lpstr>U.S. DoT Releases RFC on V2X Communications -1 of 2</vt:lpstr>
      <vt:lpstr>U.S. DoT Releases RFC on V2X Communications -2 of 2</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1087</cp:revision>
  <cp:lastPrinted>1601-01-01T00:00:00Z</cp:lastPrinted>
  <dcterms:created xsi:type="dcterms:W3CDTF">2016-03-03T14:54:45Z</dcterms:created>
  <dcterms:modified xsi:type="dcterms:W3CDTF">2018-12-27T21:02:12Z</dcterms:modified>
</cp:coreProperties>
</file>