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331" r:id="rId7"/>
    <p:sldId id="517" r:id="rId8"/>
    <p:sldId id="486" r:id="rId9"/>
    <p:sldId id="525" r:id="rId10"/>
    <p:sldId id="526" r:id="rId11"/>
    <p:sldId id="513" r:id="rId12"/>
    <p:sldId id="527" r:id="rId13"/>
    <p:sldId id="419" r:id="rId14"/>
    <p:sldId id="524" r:id="rId15"/>
    <p:sldId id="498" r:id="rId16"/>
    <p:sldId id="402" r:id="rId17"/>
    <p:sldId id="403" r:id="rId18"/>
    <p:sldId id="477" r:id="rId19"/>
    <p:sldId id="522" r:id="rId20"/>
    <p:sldId id="509" r:id="rId21"/>
    <p:sldId id="523" r:id="rId22"/>
    <p:sldId id="514" r:id="rId23"/>
    <p:sldId id="429" r:id="rId24"/>
    <p:sldId id="3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69" autoAdjust="0"/>
    <p:restoredTop sz="96387" autoAdjust="0"/>
  </p:normalViewPr>
  <p:slideViewPr>
    <p:cSldViewPr>
      <p:cViewPr varScale="1">
        <p:scale>
          <a:sx n="111" d="100"/>
          <a:sy n="111" d="100"/>
        </p:scale>
        <p:origin x="93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November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 November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November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urldefense.proofpoint.com/v2/url?u=http-3A__go.questexweb.com_dc_Pbv9O4c1H4PY1a6n8S1hi8PskpWCGoMHFe0i-2Dbo3kmHejLuyAE4b4lDBk2tI2uNR-5FitNFdIsfmCaA3Ei6-5F9EiIred8cMNvHkKUYjgieueZ1MrSxaMjoZQqgINHrB9Y1-2DL5kJQm-5FTRKo-5F2iLFdLs8oObOnThRhE8BwUbZuQPNK-5FBK-5FCn2IhMNV2WO4fx8GiSA-5F3guTnWV3Jm-5FLxB277dZ9jpFajcAwPD2UkMGhbyqZdc-3D_eujXfF01000QM20w3qmQ00e&amp;d=DwMFaQ&amp;c=pqcuzKEN_84c78MOSc5_fw&amp;r=z8R-nWJ8GIxwjOjNKhEFByb-tZ6XE3GZXWSggNdVo-w&amp;m=vksBKOClGMs-NsSSwfFqW_oqs5lqeE0NU2ngUt2Gwr0&amp;s=I8SL5C6acjk9jP5nHuBPtduD0pyun0k_VErSLS_PQr8&amp;e="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1-01-0000-minutes-08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29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29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5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-2 of 2</a:t>
            </a:r>
            <a:endParaRPr lang="en-US" sz="2400" dirty="0"/>
          </a:p>
        </p:txBody>
      </p:sp>
      <p:sp>
        <p:nvSpPr>
          <p:cNvPr id="3" name="Content Placeholder 2"/>
          <p:cNvSpPr>
            <a:spLocks noGrp="1"/>
          </p:cNvSpPr>
          <p:nvPr>
            <p:ph idx="1"/>
          </p:nvPr>
        </p:nvSpPr>
        <p:spPr>
          <a:xfrm>
            <a:off x="685800" y="916899"/>
            <a:ext cx="8382000" cy="5558513"/>
          </a:xfrm>
        </p:spPr>
        <p:txBody>
          <a:bodyPr/>
          <a:lstStyle/>
          <a:p>
            <a:pPr>
              <a:buFont typeface="Arial" panose="020B0604020202020204" pitchFamily="34" charset="0"/>
              <a:buChar char="•"/>
            </a:pPr>
            <a:r>
              <a:rPr lang="en-US" sz="1800" dirty="0"/>
              <a:t>Referencing: earlier email to .18 </a:t>
            </a:r>
            <a:r>
              <a:rPr lang="en-US" sz="1800" dirty="0" err="1"/>
              <a:t>Listserver</a:t>
            </a:r>
            <a:r>
              <a:rPr lang="en-US" sz="1800" dirty="0"/>
              <a:t>, same situation: </a:t>
            </a:r>
          </a:p>
          <a:p>
            <a:pPr lvl="1">
              <a:buFont typeface="Arial" panose="020B0604020202020204" pitchFamily="34" charset="0"/>
              <a:buChar char="•"/>
            </a:pPr>
            <a:r>
              <a:rPr lang="en-US" sz="1600" u="sng" dirty="0">
                <a:hlinkClick r:id="rId2"/>
              </a:rPr>
              <a:t>Ericsson, Vodafone, BMW advocate for C-V2X for road safety in Europe, not ‘old Wi-Fi’ </a:t>
            </a:r>
            <a:r>
              <a:rPr lang="en-US" sz="1600" dirty="0"/>
              <a:t>   Friday, November 16, 2018</a:t>
            </a:r>
          </a:p>
          <a:p>
            <a:pPr lvl="1">
              <a:buFont typeface="Arial" panose="020B0604020202020204" pitchFamily="34" charset="0"/>
              <a:buChar char="•"/>
            </a:pPr>
            <a:r>
              <a:rPr lang="en-US" sz="1600" dirty="0"/>
              <a:t>Ericsson, Vodafone and BMW Group are urging the European Commission to consider cellular-based technology, or Cellular-V2X (C-V2X), for car safety rather than effectively mandating what amounts to an old Wi-Fi technology.</a:t>
            </a:r>
          </a:p>
          <a:p>
            <a:pPr lvl="4">
              <a:buFont typeface="Arial" panose="020B0604020202020204" pitchFamily="34" charset="0"/>
              <a:buChar char="•"/>
            </a:pPr>
            <a:endParaRPr lang="en-US" sz="1000" dirty="0"/>
          </a:p>
          <a:p>
            <a:pPr>
              <a:buFont typeface="Arial" panose="020B0604020202020204" pitchFamily="34" charset="0"/>
              <a:buChar char="•"/>
            </a:pPr>
            <a:r>
              <a:rPr lang="en-US" sz="1600" dirty="0">
                <a:solidFill>
                  <a:schemeClr val="tx1"/>
                </a:solidFill>
              </a:rPr>
              <a:t>Some .18 discussion / comments: </a:t>
            </a:r>
          </a:p>
          <a:p>
            <a:pPr>
              <a:buFont typeface="Arial" panose="020B0604020202020204" pitchFamily="34" charset="0"/>
              <a:buChar char="•"/>
            </a:pPr>
            <a:r>
              <a:rPr lang="en-US" sz="1600" dirty="0">
                <a:solidFill>
                  <a:schemeClr val="tx1"/>
                </a:solidFill>
              </a:rPr>
              <a:t>Look at footnotes of 47&amp;48, why this is a wavier, not cont. as exp. license or a rule making.  </a:t>
            </a:r>
          </a:p>
          <a:p>
            <a:pPr>
              <a:buFont typeface="Arial" panose="020B0604020202020204" pitchFamily="34" charset="0"/>
              <a:buChar char="•"/>
            </a:pPr>
            <a:r>
              <a:rPr lang="en-US" sz="1600" dirty="0">
                <a:solidFill>
                  <a:schemeClr val="tx1"/>
                </a:solidFill>
              </a:rPr>
              <a:t>There is a test report from 5GAA, and their summary is they are doing better than DSRC.  </a:t>
            </a:r>
          </a:p>
          <a:p>
            <a:pPr>
              <a:buFont typeface="Arial" panose="020B0604020202020204" pitchFamily="34" charset="0"/>
              <a:buChar char="•"/>
            </a:pPr>
            <a:r>
              <a:rPr lang="en-US" sz="1600" dirty="0">
                <a:solidFill>
                  <a:schemeClr val="tx1"/>
                </a:solidFill>
              </a:rPr>
              <a:t>Annex D has the their test results (link added in 18-18/0152r01) </a:t>
            </a:r>
          </a:p>
          <a:p>
            <a:pPr>
              <a:buFont typeface="Arial" panose="020B0604020202020204" pitchFamily="34" charset="0"/>
              <a:buChar char="•"/>
            </a:pPr>
            <a:r>
              <a:rPr lang="en-US" sz="1600" dirty="0">
                <a:solidFill>
                  <a:schemeClr val="tx1"/>
                </a:solidFill>
              </a:rPr>
              <a:t>Appendix C  has summary of most all tests that are going on. </a:t>
            </a:r>
          </a:p>
          <a:p>
            <a:pPr>
              <a:buFont typeface="Arial" panose="020B0604020202020204" pitchFamily="34" charset="0"/>
              <a:buChar char="•"/>
            </a:pPr>
            <a:r>
              <a:rPr lang="en-US" sz="1600" dirty="0">
                <a:solidFill>
                  <a:schemeClr val="tx1"/>
                </a:solidFill>
              </a:rPr>
              <a:t>Appendix D, these should be they rules for the wavier;  e.g. 5925-5975 for C-V2X  only.</a:t>
            </a:r>
          </a:p>
          <a:p>
            <a:pPr>
              <a:buFont typeface="Arial" panose="020B0604020202020204" pitchFamily="34" charset="0"/>
              <a:buChar char="•"/>
            </a:pPr>
            <a:r>
              <a:rPr lang="en-US" sz="1600" dirty="0">
                <a:solidFill>
                  <a:schemeClr val="tx1"/>
                </a:solidFill>
              </a:rPr>
              <a:t>In the long term there is no sharing.  </a:t>
            </a:r>
          </a:p>
          <a:p>
            <a:pPr>
              <a:buFont typeface="Arial" panose="020B0604020202020204" pitchFamily="34" charset="0"/>
              <a:buChar char="•"/>
            </a:pPr>
            <a:r>
              <a:rPr lang="en-US" sz="1600" dirty="0">
                <a:solidFill>
                  <a:schemeClr val="tx1"/>
                </a:solidFill>
              </a:rPr>
              <a:t>Seems DOT has a connection in some of these test sites.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It will be put out for comments, and it departs from all previous efforts on Vehicle Safety.</a:t>
            </a:r>
          </a:p>
          <a:p>
            <a:pPr lvl="1">
              <a:buFont typeface="Arial" panose="020B0604020202020204" pitchFamily="34" charset="0"/>
              <a:buChar char="•"/>
            </a:pPr>
            <a:r>
              <a:rPr lang="en-US" sz="1600" dirty="0">
                <a:solidFill>
                  <a:srgbClr val="00B0F0"/>
                </a:solidFill>
              </a:rPr>
              <a:t>.18 needs to review and be prepared to do comments.  </a:t>
            </a:r>
          </a:p>
          <a:p>
            <a:pPr>
              <a:buFont typeface="Arial" panose="020B0604020202020204" pitchFamily="34" charset="0"/>
              <a:buChar char="•"/>
            </a:pPr>
            <a:r>
              <a:rPr lang="en-US" sz="1600" dirty="0">
                <a:solidFill>
                  <a:schemeClr val="tx1"/>
                </a:solidFill>
              </a:rPr>
              <a:t>802.11 NGV is going now on enhancing .11p,  </a:t>
            </a:r>
            <a:r>
              <a:rPr lang="en-US" sz="1600" dirty="0">
                <a:solidFill>
                  <a:srgbClr val="00B0F0"/>
                </a:solidFill>
              </a:rPr>
              <a:t>.18 chair will send update to .11 chair.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619240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29 November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buFont typeface="Arial" panose="020B0604020202020204" pitchFamily="34" charset="0"/>
              <a:buChar char="•"/>
            </a:pPr>
            <a:r>
              <a:rPr lang="en-US" sz="2000" dirty="0"/>
              <a:t>Latest Cisco VNI 2018-2022 networking trends,</a:t>
            </a:r>
          </a:p>
          <a:p>
            <a:pPr>
              <a:buFont typeface="Arial" panose="020B0604020202020204" pitchFamily="34" charset="0"/>
              <a:buChar char="•"/>
            </a:pPr>
            <a:r>
              <a:rPr lang="en-US" sz="2000" u="sng" dirty="0">
                <a:hlinkClick r:id="rId2"/>
              </a:rPr>
              <a:t>https://www.cisco.com/c/en/us/solutions/collateral/service-provider/visual-networking-index-vni/white-paper-c11-741490.pdf</a:t>
            </a:r>
            <a:endParaRPr lang="en-US"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altLang="en-US" sz="1800" b="0" dirty="0">
                <a:solidFill>
                  <a:schemeClr val="tx1"/>
                </a:solidFill>
              </a:rPr>
              <a:t>Very useful for WiFi usage forecast and trends for the initial connection to the internet. </a:t>
            </a:r>
          </a:p>
          <a:p>
            <a:pPr>
              <a:spcBef>
                <a:spcPts val="0"/>
              </a:spcBef>
              <a:buFont typeface="Arial" panose="020B0604020202020204" pitchFamily="34" charset="0"/>
              <a:buChar char="•"/>
            </a:pPr>
            <a:r>
              <a:rPr lang="en-US" altLang="en-US" sz="1800" b="0" dirty="0">
                <a:solidFill>
                  <a:schemeClr val="tx1"/>
                </a:solidFill>
              </a:rPr>
              <a:t>Trend is on course as predicted earlier, up.   </a:t>
            </a: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29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buFont typeface="Arial" panose="020B0604020202020204" pitchFamily="34" charset="0"/>
              <a:buChar char="•"/>
            </a:pPr>
            <a:r>
              <a:rPr lang="en-US" sz="1800" dirty="0"/>
              <a:t>5GAA Waiver to Allow ITS C-V2X , will likely be put out for comments. </a:t>
            </a:r>
            <a:endParaRPr lang="en-US" sz="1800" dirty="0">
              <a:solidFill>
                <a:schemeClr val="tx1"/>
              </a:solidFill>
            </a:endParaRPr>
          </a:p>
          <a:p>
            <a:pPr lvl="1">
              <a:buFont typeface="Arial" panose="020B0604020202020204" pitchFamily="34" charset="0"/>
              <a:buChar char="•"/>
            </a:pPr>
            <a:r>
              <a:rPr lang="en-US" sz="1600" dirty="0">
                <a:solidFill>
                  <a:srgbClr val="00B0F0"/>
                </a:solidFill>
              </a:rPr>
              <a:t>802.18 needs to review and be prepared to do comments.  </a:t>
            </a:r>
          </a:p>
          <a:p>
            <a:pPr lvl="1">
              <a:buFont typeface="Arial" panose="020B0604020202020204" pitchFamily="34" charset="0"/>
              <a:buChar char="•"/>
            </a:pPr>
            <a:r>
              <a:rPr lang="en-US" sz="1600" dirty="0">
                <a:solidFill>
                  <a:schemeClr val="tx1"/>
                </a:solidFill>
              </a:rPr>
              <a:t>802.11 NGV is going now on enhancing .11p,  </a:t>
            </a:r>
            <a:r>
              <a:rPr lang="en-US" sz="1600" dirty="0">
                <a:solidFill>
                  <a:srgbClr val="00B0F0"/>
                </a:solidFill>
              </a:rPr>
              <a:t>.18 chair will send update to .11 chair. </a:t>
            </a: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29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15:50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 November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29 November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5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29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November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29 November 2018</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29 November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dirty="0"/>
              <a:t>29 November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5GAA Waiver to Allow ITS Cellular Vehicle to Everything(C-V2X)</a:t>
            </a:r>
          </a:p>
          <a:p>
            <a:pPr lvl="1">
              <a:buFont typeface="Arial" panose="020B0604020202020204" pitchFamily="34" charset="0"/>
              <a:buChar char="•"/>
            </a:pPr>
            <a:r>
              <a:rPr lang="en-US" sz="1800" dirty="0"/>
              <a:t>Presidential Memorandum on Sustainable Spectrum Strategy</a:t>
            </a: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2000" y="1050803"/>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Cellular Vehicle to Everything(C-V2X)</a:t>
            </a:r>
          </a:p>
          <a:p>
            <a:pPr lvl="1">
              <a:spcBef>
                <a:spcPts val="0"/>
              </a:spcBef>
              <a:buFont typeface="Arial" panose="020B0604020202020204" pitchFamily="34" charset="0"/>
              <a:buChar char="•"/>
            </a:pPr>
            <a:r>
              <a:rPr lang="en-US" sz="1400" dirty="0"/>
              <a:t>C-V2X Offers Capabilities Today that are Superior to Those of Other Technologies – Enabling Safety and Other Benefits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Presidential Memorandum on Developing a Sustainable Spectrum Strategy for America's Future</a:t>
            </a:r>
          </a:p>
          <a:p>
            <a:pPr lvl="1">
              <a:spcBef>
                <a:spcPts val="0"/>
              </a:spcBef>
              <a:buFont typeface="Arial" panose="020B0604020202020204" pitchFamily="34" charset="0"/>
              <a:buChar char="•"/>
            </a:pPr>
            <a:r>
              <a:rPr lang="en-US" altLang="en-US" sz="1400" b="0" kern="0" dirty="0"/>
              <a:t>What can IEEE 802 support in it and how? </a:t>
            </a:r>
          </a:p>
          <a:p>
            <a:pPr>
              <a:spcBef>
                <a:spcPts val="0"/>
              </a:spcBef>
              <a:buFont typeface="Arial" panose="020B0604020202020204" pitchFamily="34" charset="0"/>
              <a:buChar char="•"/>
            </a:pP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altLang="en-US" sz="1000" b="0" kern="0" dirty="0"/>
              <a:t>Updated Cisco VNI.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Ecclesine</a:t>
            </a:r>
          </a:p>
          <a:p>
            <a:r>
              <a:rPr lang="en-US" altLang="en-US" sz="1600" b="1" dirty="0">
                <a:solidFill>
                  <a:schemeClr val="tx1"/>
                </a:solidFill>
              </a:rPr>
              <a:t>		Seconded by:	</a:t>
            </a:r>
            <a:r>
              <a:rPr lang="en-US" altLang="en-US" sz="1600" dirty="0">
                <a:solidFill>
                  <a:schemeClr val="tx1"/>
                </a:solidFill>
              </a:rPr>
              <a:t>Tim Harrington</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updated minutes from the IEEE 802.18 teleconference 08 November 2018 in document:  </a:t>
            </a:r>
            <a:r>
              <a:rPr lang="en-US" altLang="en-US" sz="1600" dirty="0">
                <a:hlinkClick r:id="rId2"/>
              </a:rPr>
              <a:t>https://mentor.ieee.org/802.18/dcn/18/18-18-0151-01-0000-minutes-08nov18-rr-tag-teleconference.doc</a:t>
            </a:r>
            <a:r>
              <a:rPr lang="en-US" altLang="en-US" sz="1600" dirty="0"/>
              <a:t>  Update </a:t>
            </a:r>
            <a:r>
              <a:rPr lang="en-US" altLang="en-US" sz="1600" b="1" dirty="0"/>
              <a:t>Posted</a:t>
            </a:r>
            <a:r>
              <a:rPr lang="en-US" altLang="en-US" sz="1600" dirty="0"/>
              <a:t>:</a:t>
            </a:r>
            <a:r>
              <a:rPr lang="en-US" altLang="en-US" sz="1400" dirty="0"/>
              <a:t> </a:t>
            </a:r>
            <a:r>
              <a:rPr lang="en-US" sz="1400" b="0" dirty="0"/>
              <a:t>29-Nov-2018 14:15:32 ET</a:t>
            </a:r>
          </a:p>
          <a:p>
            <a:pPr marL="0" indent="0"/>
            <a:r>
              <a:rPr lang="en-US" altLang="en-US" sz="1400" b="0" dirty="0"/>
              <a:t>	</a:t>
            </a:r>
            <a:r>
              <a:rPr lang="en-US" altLang="en-US" sz="1600" b="1" dirty="0"/>
              <a:t>Moved by: 	</a:t>
            </a:r>
            <a:r>
              <a:rPr lang="en-US" altLang="en-US" sz="1600" dirty="0">
                <a:solidFill>
                  <a:schemeClr val="tx1"/>
                </a:solidFill>
              </a:rPr>
              <a:t>Peter Ecclesine  </a:t>
            </a:r>
          </a:p>
          <a:p>
            <a:r>
              <a:rPr lang="en-US" altLang="en-US" sz="1600" dirty="0"/>
              <a:t>	  </a:t>
            </a:r>
            <a:r>
              <a:rPr lang="en-US" altLang="en-US" sz="1600" b="1" dirty="0"/>
              <a:t>Seconded by: 	</a:t>
            </a:r>
            <a:r>
              <a:rPr lang="en-US" altLang="en-US" sz="1600" dirty="0">
                <a:solidFill>
                  <a:schemeClr val="tx1"/>
                </a:solidFill>
              </a:rPr>
              <a:t>Tim Harrington</a:t>
            </a:r>
            <a:endParaRPr lang="en-US" altLang="en-US" sz="1600" b="1" dirty="0">
              <a:solidFill>
                <a:schemeClr val="bg1">
                  <a:lumMod val="7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29 November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 6 contributions.</a:t>
            </a:r>
          </a:p>
          <a:p>
            <a:pPr lvl="1">
              <a:spcBef>
                <a:spcPts val="0"/>
              </a:spcBef>
              <a:buFont typeface="Arial" panose="020B0604020202020204" pitchFamily="34" charset="0"/>
              <a:buChar char="•"/>
            </a:pPr>
            <a:r>
              <a:rPr lang="en-US" sz="1800" dirty="0">
                <a:solidFill>
                  <a:schemeClr val="tx1"/>
                </a:solidFill>
              </a:rPr>
              <a:t>Agenda has been set.  </a:t>
            </a:r>
          </a:p>
          <a:p>
            <a:pPr lvl="1">
              <a:spcBef>
                <a:spcPts val="0"/>
              </a:spcBef>
              <a:buFont typeface="Arial" panose="020B0604020202020204" pitchFamily="34" charset="0"/>
              <a:buChar char="•"/>
            </a:pPr>
            <a:r>
              <a:rPr lang="en-US" sz="1800" dirty="0">
                <a:solidFill>
                  <a:schemeClr val="tx1"/>
                </a:solidFill>
              </a:rPr>
              <a:t>Receiver performance will be interesting discussions, which could really affect new devices going into EU.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EN 300 440 and TG-11 use the 2.4 GHz band, the 440 had finished approval process, but is being held up going into the OJEU per the previously discussed new process with consultant and desk officer.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TG-UWB is meeting next week also.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29 November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6 input documents, all are due by Monday. </a:t>
            </a:r>
          </a:p>
          <a:p>
            <a:pPr lvl="1">
              <a:buFont typeface="Arial" panose="020B0604020202020204" pitchFamily="34" charset="0"/>
              <a:buChar char="•"/>
            </a:pPr>
            <a:r>
              <a:rPr lang="en-US" sz="1600" dirty="0"/>
              <a:t>Some on FS will be controversial, simulation results, etc. </a:t>
            </a:r>
          </a:p>
          <a:p>
            <a:pPr lvl="1">
              <a:buFont typeface="Arial" panose="020B0604020202020204" pitchFamily="34" charset="0"/>
              <a:buChar char="•"/>
            </a:pPr>
            <a:r>
              <a:rPr lang="en-US" sz="1400" dirty="0">
                <a:solidFill>
                  <a:schemeClr val="tx1"/>
                </a:solidFill>
              </a:rPr>
              <a:t>Would like to finish the report to go out for public comment in January, so will be a busy few days.  </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29 November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29 November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30785</TotalTime>
  <Words>3332</Words>
  <Application>Microsoft Office PowerPoint</Application>
  <PresentationFormat>On-screen Show (4:3)</PresentationFormat>
  <Paragraphs>410</Paragraphs>
  <Slides>24</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  -1 of 2</vt:lpstr>
      <vt:lpstr>5GAA Waiver to Allow ITS C-V2X -2 of 2</vt:lpstr>
      <vt:lpstr>PowerPoint Presentation</vt:lpstr>
      <vt:lpstr>Presidential Memorandum on  Developing a Sustainable Spectrum Strategy for America's Future -2 of 2</vt:lpstr>
      <vt:lpstr>General Discussion Items</vt:lpstr>
      <vt:lpstr>Actions Required</vt:lpstr>
      <vt:lpstr>Any Other Business</vt:lpstr>
      <vt:lpstr>Adjourn</vt:lpstr>
      <vt:lpstr>PowerPoint Presentation</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1007</cp:revision>
  <cp:lastPrinted>1601-01-01T00:00:00Z</cp:lastPrinted>
  <dcterms:created xsi:type="dcterms:W3CDTF">2016-03-03T14:54:45Z</dcterms:created>
  <dcterms:modified xsi:type="dcterms:W3CDTF">2018-11-30T14:43:55Z</dcterms:modified>
</cp:coreProperties>
</file>