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41" r:id="rId3"/>
    <p:sldId id="329" r:id="rId4"/>
    <p:sldId id="330" r:id="rId5"/>
    <p:sldId id="516" r:id="rId6"/>
    <p:sldId id="331" r:id="rId7"/>
    <p:sldId id="517" r:id="rId8"/>
    <p:sldId id="486" r:id="rId9"/>
    <p:sldId id="513" r:id="rId10"/>
    <p:sldId id="419" r:id="rId11"/>
    <p:sldId id="524" r:id="rId12"/>
    <p:sldId id="498" r:id="rId13"/>
    <p:sldId id="402" r:id="rId14"/>
    <p:sldId id="403" r:id="rId15"/>
    <p:sldId id="477" r:id="rId16"/>
    <p:sldId id="522" r:id="rId17"/>
    <p:sldId id="509" r:id="rId18"/>
    <p:sldId id="523" r:id="rId19"/>
    <p:sldId id="514" r:id="rId20"/>
    <p:sldId id="429" r:id="rId21"/>
    <p:sldId id="399"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69" autoAdjust="0"/>
    <p:restoredTop sz="96387" autoAdjust="0"/>
  </p:normalViewPr>
  <p:slideViewPr>
    <p:cSldViewPr>
      <p:cViewPr varScale="1">
        <p:scale>
          <a:sx n="113" d="100"/>
          <a:sy n="113" d="100"/>
        </p:scale>
        <p:origin x="582"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November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29 November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November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802.18-18/0150r00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51-00-0000-minutes-08nov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147-00-0000-ieee-802-draft-press-release-supporting-us-spectrum-strategy.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29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29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3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chemeClr val="accent2">
                  <a:lumMod val="40000"/>
                  <a:lumOff val="60000"/>
                </a:schemeClr>
              </a:solidFill>
            </a:endParaRPr>
          </a:p>
          <a:p>
            <a:pPr>
              <a:spcBef>
                <a:spcPts val="0"/>
              </a:spcBef>
              <a:buFont typeface="Arial" panose="020B0604020202020204" pitchFamily="34" charset="0"/>
              <a:buChar char="•"/>
            </a:pPr>
            <a:r>
              <a:rPr lang="en-US" altLang="en-US" sz="1800" dirty="0">
                <a:solidFill>
                  <a:schemeClr val="accent2">
                    <a:lumMod val="40000"/>
                    <a:lumOff val="60000"/>
                  </a:schemeClr>
                </a:solidFill>
              </a:rPr>
              <a:t>Nothing of note. </a:t>
            </a: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29 November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chemeClr val="accent2">
                  <a:lumMod val="40000"/>
                  <a:lumOff val="60000"/>
                </a:schemeClr>
              </a:solidFill>
            </a:endParaRPr>
          </a:p>
          <a:p>
            <a:pPr>
              <a:spcBef>
                <a:spcPts val="0"/>
              </a:spcBef>
              <a:buFont typeface="Arial" panose="020B0604020202020204" pitchFamily="34" charset="0"/>
              <a:buChar char="•"/>
            </a:pPr>
            <a:r>
              <a:rPr lang="en-US" altLang="en-US" sz="1800" dirty="0">
                <a:solidFill>
                  <a:schemeClr val="accent2">
                    <a:lumMod val="40000"/>
                    <a:lumOff val="60000"/>
                  </a:schemeClr>
                </a:solidFill>
              </a:rPr>
              <a:t>Nothing of note. </a:t>
            </a: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29 November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29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 November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29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3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29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29 November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29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2000" dirty="0">
                <a:solidFill>
                  <a:schemeClr val="tx1"/>
                </a:solidFill>
              </a:rPr>
              <a:t>Discussion items</a:t>
            </a:r>
          </a:p>
          <a:p>
            <a:pPr lvl="1">
              <a:buFont typeface="Arial" panose="020B0604020202020204" pitchFamily="34" charset="0"/>
              <a:buChar char="•"/>
            </a:pPr>
            <a:r>
              <a:rPr lang="en-US" altLang="en-US" sz="1800" dirty="0">
                <a:solidFill>
                  <a:schemeClr val="tx1"/>
                </a:solidFill>
              </a:rPr>
              <a:t>EU Items</a:t>
            </a:r>
          </a:p>
          <a:p>
            <a:pPr lvl="1">
              <a:buFont typeface="Arial" panose="020B0604020202020204" pitchFamily="34" charset="0"/>
              <a:buChar char="•"/>
            </a:pPr>
            <a:r>
              <a:rPr lang="en-US" sz="1800" dirty="0"/>
              <a:t>Presidential Memorandum on Sustainable Spectrum Strategy</a:t>
            </a:r>
          </a:p>
          <a:p>
            <a:pPr lvl="1">
              <a:buFont typeface="Arial" panose="020B0604020202020204" pitchFamily="34" charset="0"/>
              <a:buChar char="•"/>
            </a:pPr>
            <a:r>
              <a:rPr lang="en-US" altLang="en-US" sz="18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800" dirty="0">
                <a:solidFill>
                  <a:schemeClr val="tx1"/>
                </a:solidFill>
              </a:rPr>
              <a:t>tbd</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75123" y="1050803"/>
            <a:ext cx="4968877"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Presidential Memorandum on Developing a Sustainable Spectrum Strategy for America's Future</a:t>
            </a:r>
          </a:p>
          <a:p>
            <a:pPr lvl="1">
              <a:spcBef>
                <a:spcPts val="0"/>
              </a:spcBef>
              <a:buFont typeface="Arial" panose="020B0604020202020204" pitchFamily="34" charset="0"/>
              <a:buChar char="•"/>
            </a:pPr>
            <a:r>
              <a:rPr lang="en-US" altLang="en-US" sz="1400" b="0" kern="0" dirty="0"/>
              <a:t>What can we support in it? </a:t>
            </a:r>
          </a:p>
          <a:p>
            <a:pPr>
              <a:spcBef>
                <a:spcPts val="0"/>
              </a:spcBef>
              <a:buFont typeface="Arial" panose="020B0604020202020204" pitchFamily="34" charset="0"/>
              <a:buChar char="•"/>
            </a:pPr>
            <a:endParaRPr lang="en-US" altLang="en-US" sz="1600" b="0" kern="0" dirty="0"/>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altLang="en-US" sz="1000" b="0" kern="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75000"/>
                  </a:schemeClr>
                </a:solidFill>
              </a:rPr>
              <a:t>Stuart Kerry </a:t>
            </a:r>
          </a:p>
          <a:p>
            <a:r>
              <a:rPr lang="en-US" altLang="en-US" sz="1600" b="1" dirty="0">
                <a:solidFill>
                  <a:schemeClr val="tx1"/>
                </a:solidFill>
              </a:rPr>
              <a:t>		Seconded by:	</a:t>
            </a:r>
            <a:r>
              <a:rPr lang="en-US" altLang="en-US" sz="1600" dirty="0">
                <a:solidFill>
                  <a:schemeClr val="bg1">
                    <a:lumMod val="75000"/>
                  </a:schemeClr>
                </a:solidFill>
              </a:rPr>
              <a:t>Tim Harrington</a:t>
            </a: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08 November 2018 in document:  </a:t>
            </a:r>
            <a:r>
              <a:rPr lang="en-US" altLang="en-US" sz="1600" dirty="0">
                <a:hlinkClick r:id="rId2"/>
              </a:rPr>
              <a:t>https://mentor.ieee.org/802.18/dcn/18/18-18-0151-00-0000-minutes-08nov18-rr-tag-teleconference.doc</a:t>
            </a:r>
            <a:r>
              <a:rPr lang="en-US" altLang="en-US" sz="1600" dirty="0"/>
              <a:t>   </a:t>
            </a:r>
            <a:r>
              <a:rPr lang="en-US" altLang="en-US" sz="1600" b="1" dirty="0"/>
              <a:t>Posted</a:t>
            </a:r>
            <a:r>
              <a:rPr lang="en-US" altLang="en-US" sz="1600" dirty="0"/>
              <a:t>:</a:t>
            </a:r>
            <a:r>
              <a:rPr lang="en-US" altLang="en-US" sz="1400" dirty="0"/>
              <a:t>  </a:t>
            </a:r>
            <a:r>
              <a:rPr lang="en-US" sz="1600" b="0" dirty="0"/>
              <a:t>28-Nov-2018 13:24:17 ET</a:t>
            </a:r>
            <a:endParaRPr lang="en-US" sz="1400" b="0" dirty="0"/>
          </a:p>
          <a:p>
            <a:pPr marL="0" indent="0"/>
            <a:r>
              <a:rPr lang="en-US" altLang="en-US" sz="1400" b="0" dirty="0"/>
              <a:t>	</a:t>
            </a:r>
            <a:r>
              <a:rPr lang="en-US" altLang="en-US" sz="1600" b="1" dirty="0"/>
              <a:t>Moved by: 	</a:t>
            </a:r>
            <a:r>
              <a:rPr lang="en-US" altLang="en-US" sz="1600" dirty="0">
                <a:solidFill>
                  <a:schemeClr val="bg1">
                    <a:lumMod val="75000"/>
                  </a:schemeClr>
                </a:solidFill>
              </a:rPr>
              <a:t>Peter Ecclesine  </a:t>
            </a:r>
          </a:p>
          <a:p>
            <a:r>
              <a:rPr lang="en-US" altLang="en-US" sz="1600" dirty="0"/>
              <a:t>	  </a:t>
            </a:r>
            <a:r>
              <a:rPr lang="en-US" altLang="en-US" sz="1600" b="1" dirty="0"/>
              <a:t>Seconded by: 	</a:t>
            </a:r>
            <a:r>
              <a:rPr lang="en-US" altLang="en-US" sz="1600" b="1" dirty="0">
                <a:solidFill>
                  <a:schemeClr val="bg1">
                    <a:lumMod val="75000"/>
                  </a:schemeClr>
                </a:solidFill>
              </a:rPr>
              <a:t>John Notor </a:t>
            </a: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29 November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75000"/>
                  </a:schemeClr>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 6 contributions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75000"/>
                  </a:schemeClr>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6 input documents</a:t>
            </a:r>
          </a:p>
          <a:p>
            <a:pPr lvl="1">
              <a:buFont typeface="Arial" panose="020B0604020202020204" pitchFamily="34" charset="0"/>
              <a:buChar char="•"/>
            </a:pPr>
            <a:r>
              <a:rPr lang="en-US" sz="1400" dirty="0">
                <a:solidFill>
                  <a:schemeClr val="tx1"/>
                </a:solidFill>
              </a:rPr>
              <a:t> </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tx1"/>
                </a:solidFill>
              </a:rPr>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000" dirty="0"/>
              <a:t>Presidential Memorandum on Developing a Sustainable Spectrum Strategy for America's Future</a:t>
            </a:r>
          </a:p>
        </p:txBody>
      </p:sp>
      <p:sp>
        <p:nvSpPr>
          <p:cNvPr id="3" name="Content Placeholder 2"/>
          <p:cNvSpPr>
            <a:spLocks noGrp="1"/>
          </p:cNvSpPr>
          <p:nvPr>
            <p:ph idx="1"/>
          </p:nvPr>
        </p:nvSpPr>
        <p:spPr>
          <a:xfrm>
            <a:off x="685800" y="915987"/>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hlinkClick r:id="rId3"/>
              </a:rPr>
              <a:t>https://mentor.ieee.org/802.18/dcn/18/18-18-0134-00-0000-developing-a-sustainable-spectrum-strategy-for-america-s-future.docx</a:t>
            </a:r>
            <a:r>
              <a:rPr lang="en-US" sz="2000" dirty="0"/>
              <a:t> </a:t>
            </a:r>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4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4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400" dirty="0"/>
              <a:t>There are more.</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b="1" dirty="0"/>
              <a:t>How can we support this policy?  The EC could do a Press </a:t>
            </a:r>
            <a:r>
              <a:rPr lang="en-US" sz="1800" dirty="0"/>
              <a:t>R</a:t>
            </a:r>
            <a:r>
              <a:rPr lang="en-US" sz="1800" b="1" dirty="0"/>
              <a:t>elease on some of the topics</a:t>
            </a:r>
            <a:r>
              <a:rPr lang="en-US" sz="1800" dirty="0"/>
              <a:t>.</a:t>
            </a:r>
            <a:r>
              <a:rPr lang="en-US" sz="1800" b="1" dirty="0"/>
              <a:t>  Members were not seeing it from 802.18, though being asked to review </a:t>
            </a:r>
            <a:r>
              <a:rPr lang="en-US" sz="1800" dirty="0"/>
              <a:t>later.</a:t>
            </a:r>
            <a:endParaRPr lang="en-US" sz="1800" b="1" dirty="0"/>
          </a:p>
          <a:p>
            <a:pPr lvl="1">
              <a:spcBef>
                <a:spcPts val="0"/>
              </a:spcBef>
              <a:buFont typeface="Arial" panose="020B0604020202020204" pitchFamily="34" charset="0"/>
              <a:buChar char="•"/>
            </a:pPr>
            <a:r>
              <a:rPr lang="en-US" sz="1400" b="1" dirty="0"/>
              <a:t>Here is a start of a response leveraging from IEEE SA Spectrum Statement (see in later slides). </a:t>
            </a:r>
            <a:endParaRPr lang="en-US" sz="1400" dirty="0"/>
          </a:p>
          <a:p>
            <a:pPr lvl="1">
              <a:spcBef>
                <a:spcPts val="0"/>
              </a:spcBef>
              <a:buFont typeface="Arial" panose="020B0604020202020204" pitchFamily="34" charset="0"/>
              <a:buChar char="•"/>
            </a:pPr>
            <a:r>
              <a:rPr lang="en-US" sz="1400" dirty="0">
                <a:hlinkClick r:id="rId4"/>
              </a:rPr>
              <a:t>https://mentor.ieee.org/802.18/dcn/18/18-18-0147-00-0000-ieee-802-draft-press-release-supporting-us-spectrum-strategy.docx</a:t>
            </a:r>
            <a:r>
              <a:rPr lang="en-US" sz="1400" dirty="0"/>
              <a:t> </a:t>
            </a:r>
          </a:p>
          <a:p>
            <a:pPr lvl="1">
              <a:spcBef>
                <a:spcPts val="0"/>
              </a:spcBef>
              <a:buFont typeface="Arial" panose="020B0604020202020204" pitchFamily="34" charset="0"/>
              <a:buChar char="•"/>
            </a:pPr>
            <a:r>
              <a:rPr lang="en-US" sz="1000" dirty="0"/>
              <a:t> </a:t>
            </a:r>
          </a:p>
          <a:p>
            <a:pPr lvl="1">
              <a:spcBef>
                <a:spcPts val="0"/>
              </a:spcBef>
              <a:buFont typeface="Arial" panose="020B0604020202020204" pitchFamily="34" charset="0"/>
              <a:buChar char="•"/>
            </a:pPr>
            <a:r>
              <a:rPr lang="en-US" sz="1000" dirty="0"/>
              <a:t> </a:t>
            </a:r>
          </a:p>
          <a:p>
            <a:pPr lvl="1">
              <a:spcBef>
                <a:spcPts val="0"/>
              </a:spcBef>
              <a:buFont typeface="Arial" panose="020B0604020202020204" pitchFamily="34" charset="0"/>
              <a:buChar char="•"/>
            </a:pPr>
            <a:r>
              <a:rPr lang="en-US" sz="1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296576759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30601</TotalTime>
  <Words>2443</Words>
  <Application>Microsoft Office PowerPoint</Application>
  <PresentationFormat>On-screen Show (4:3)</PresentationFormat>
  <Paragraphs>344</Paragraphs>
  <Slides>21</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Presidential Memorandum on Developing a Sustainable Spectrum Strategy for America's Future</vt:lpstr>
      <vt:lpstr>General Discussion Items</vt:lpstr>
      <vt:lpstr>Actions Required</vt:lpstr>
      <vt:lpstr>Any Other Business</vt:lpstr>
      <vt:lpstr>Adjourn</vt:lpstr>
      <vt:lpstr>PowerPoint Presentation</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986</cp:revision>
  <cp:lastPrinted>1601-01-01T00:00:00Z</cp:lastPrinted>
  <dcterms:created xsi:type="dcterms:W3CDTF">2016-03-03T14:54:45Z</dcterms:created>
  <dcterms:modified xsi:type="dcterms:W3CDTF">2018-11-28T22:41:34Z</dcterms:modified>
</cp:coreProperties>
</file>