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97" d="100"/>
          <a:sy n="97" d="100"/>
        </p:scale>
        <p:origin x="1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November  2018 Plenary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802.18-18/0148r00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15 November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November 2018 IEEE 802 Plenary at the Marriott Marquis Queens Park, Bangkok, Thailand.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15-18/0515r03</a:t>
            </a:r>
          </a:p>
          <a:p>
            <a:r>
              <a:rPr lang="en-US" sz="1600" dirty="0"/>
              <a:t>TG4w LPWA (LOW POWER WIDE AREA)	ROBERT		15-18/0608r00</a:t>
            </a:r>
          </a:p>
          <a:p>
            <a:r>
              <a:rPr lang="en-US" sz="1600" dirty="0"/>
              <a:t>TG4x FANE (FAN ENHANCEMENTS)	GILMORE	15-18/0603r00</a:t>
            </a:r>
          </a:p>
          <a:p>
            <a:r>
              <a:rPr lang="en-US" sz="1600" dirty="0"/>
              <a:t>TG4y SECN (SECURITY NEXT GENERATION) STUREK	15-18/0594r01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15-18/0609r00</a:t>
            </a:r>
          </a:p>
          <a:p>
            <a:r>
              <a:rPr lang="en-US" sz="1600" dirty="0"/>
              <a:t>TG7m OWC (OPTICAL WIRELESS COMMS)	JANG		15-18/0596r00</a:t>
            </a:r>
          </a:p>
          <a:p>
            <a:r>
              <a:rPr lang="en-US" sz="1600" dirty="0"/>
              <a:t>TG10a RMA (ROUTING MODE ADDITIONS)	PERKINS		15-18/0582r00</a:t>
            </a:r>
          </a:p>
          <a:p>
            <a:r>
              <a:rPr lang="en-US" sz="1600" dirty="0"/>
              <a:t>TG12 ULI (15.4 UPPER LAYER INTERFACE)	KINNEY		15-18/0533r01</a:t>
            </a:r>
          </a:p>
          <a:p>
            <a:r>
              <a:rPr lang="en-US" sz="1600" dirty="0"/>
              <a:t>TG13 MGOWC (MULTI GIGABIT OWC)	JUNGNICKEL	15-18/0610r00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15-18/0588r00</a:t>
            </a:r>
          </a:p>
          <a:p>
            <a:r>
              <a:rPr lang="en-US" sz="1600" dirty="0"/>
              <a:t>IG HRRC (HIGH RATE RAIL)		KIM		n/a in BKK</a:t>
            </a:r>
          </a:p>
          <a:p>
            <a:r>
              <a:rPr lang="en-US" sz="1600" dirty="0"/>
              <a:t>IG THZ 				KÜRNER		15-18/0587r00</a:t>
            </a:r>
          </a:p>
          <a:p>
            <a:r>
              <a:rPr lang="en-US" sz="1600" dirty="0"/>
              <a:t>IG VAT (VEHICULAR ASSISTIVE TECHNOLOGY) JANG	15-18/0581r00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      	15-18/0496r01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15-18/0591r01</a:t>
            </a:r>
          </a:p>
          <a:p>
            <a:r>
              <a:rPr lang="en-US" sz="1600" dirty="0"/>
              <a:t>802.18 LIAISON REPORT	- Holcomb		15-18/0148r00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	24-18/0029r00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802.15 WSN will be at the IEEE 802 13-18 January19 Wireless Interim in St. Louis, MO, USA at the Hilton St Louis at the Ballpark.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2351</TotalTime>
  <Words>299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542</cp:revision>
  <cp:lastPrinted>2012-05-17T14:33:36Z</cp:lastPrinted>
  <dcterms:created xsi:type="dcterms:W3CDTF">2012-05-17T18:49:07Z</dcterms:created>
  <dcterms:modified xsi:type="dcterms:W3CDTF">2018-11-16T00:44:35Z</dcterms:modified>
</cp:coreProperties>
</file>