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80" r:id="rId8"/>
    <p:sldId id="485" r:id="rId9"/>
    <p:sldId id="486" r:id="rId10"/>
    <p:sldId id="492" r:id="rId11"/>
    <p:sldId id="487" r:id="rId12"/>
    <p:sldId id="493" r:id="rId13"/>
    <p:sldId id="490" r:id="rId14"/>
    <p:sldId id="488" r:id="rId15"/>
    <p:sldId id="476" r:id="rId16"/>
    <p:sldId id="494" r:id="rId17"/>
    <p:sldId id="419" r:id="rId18"/>
    <p:sldId id="401" r:id="rId19"/>
    <p:sldId id="402" r:id="rId20"/>
    <p:sldId id="403" r:id="rId21"/>
    <p:sldId id="491" r:id="rId22"/>
    <p:sldId id="477" r:id="rId23"/>
    <p:sldId id="415" r:id="rId24"/>
    <p:sldId id="461" r:id="rId25"/>
    <p:sldId id="417" r:id="rId26"/>
    <p:sldId id="418" r:id="rId27"/>
    <p:sldId id="468" r:id="rId28"/>
    <p:sldId id="428" r:id="rId29"/>
    <p:sldId id="465"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10" d="100"/>
          <a:sy n="110" d="100"/>
        </p:scale>
        <p:origin x="1020"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0854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0438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blog/2018/10/01/keeping-fast-pace-spectru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8/18-18-0123-00-0000-pai-remarks-7th-americas-spectrum-mngmt-conf-03oct18.docx" TargetMode="External"/><Relationship Id="rId5" Type="http://schemas.openxmlformats.org/officeDocument/2006/relationships/hyperlink" Target="https://urldefense.proofpoint.com/v2/url?u=https-3A__www.fcc.gov_document_chairman-2Dpai-2D5g-2Damericas-2Dspectrum-2Dmanagement-2Dconference&amp;d=DwMFAg&amp;c=pqcuzKEN_84c78MOSc5_fw&amp;r=z8R-nWJ8GIxwjOjNKhEFByb-tZ6XE3GZXWSggNdVo-w&amp;m=cARH-5JzZno6QAhOgB7quvW7qUwBhDmKyBtXpC9Ox2k&amp;s=YKif19qrtHSzNP5E3mZ7eZo0eyhw8LdI2h3j6bHdVk0&amp;e=" TargetMode="External"/><Relationship Id="rId4" Type="http://schemas.openxmlformats.org/officeDocument/2006/relationships/hyperlink" Target="https://mentor.ieee.org/802.18/dcn/18/18-18-0122-00-0000-keeping-up-a-fast-pace-on-spectrum-wh-5g-summi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9-00-0000-minutes-27sep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cept.org/Documents/fm-57/46046/fm57-18-008_draft-minutes-of-web-meetings-21-22"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04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64"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685800" y="1080157"/>
            <a:ext cx="8153400" cy="5371307"/>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Tuesday’s call.</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Will be announcing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for IEEE 802, etc.  (For the purpose that other interested members would be aware and can join in. ) </a:t>
            </a:r>
          </a:p>
          <a:p>
            <a:pPr lvl="4">
              <a:spcBef>
                <a:spcPts val="0"/>
              </a:spcBef>
              <a:buFont typeface="Arial" panose="020B0604020202020204" pitchFamily="34" charset="0"/>
              <a:buChar char="•"/>
            </a:pPr>
            <a:r>
              <a:rPr lang="en-US" altLang="en-US" sz="1200" dirty="0"/>
              <a:t> </a:t>
            </a:r>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What are highlights that folks have seen that affect the IEEE 802 standards?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400" dirty="0"/>
              <a:t>  </a:t>
            </a:r>
          </a:p>
          <a:p>
            <a:pPr>
              <a:spcBef>
                <a:spcPts val="0"/>
              </a:spcBef>
              <a:buFont typeface="Arial" panose="020B0604020202020204" pitchFamily="34" charset="0"/>
              <a:buChar char="•"/>
            </a:pPr>
            <a:endParaRPr lang="en-US" altLang="en-US" sz="1600" dirty="0"/>
          </a:p>
          <a:p>
            <a:pPr lvl="4">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options for NPRM</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 </a:t>
            </a:r>
            <a:r>
              <a:rPr lang="en-US" altLang="en-US" sz="200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2000" b="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400" dirty="0"/>
              <a:t>  </a:t>
            </a:r>
          </a:p>
          <a:p>
            <a:pPr>
              <a:spcBef>
                <a:spcPts val="0"/>
              </a:spcBef>
              <a:buFont typeface="Arial" panose="020B0604020202020204" pitchFamily="34" charset="0"/>
              <a:buChar char="•"/>
            </a:pPr>
            <a:endParaRPr lang="en-US" altLang="en-US" sz="1600" dirty="0"/>
          </a:p>
          <a:p>
            <a:pPr lvl="4">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references 1</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references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762000"/>
            <a:ext cx="8153400" cy="5637213"/>
          </a:xfrm>
        </p:spPr>
        <p:txBody>
          <a:bodyPr/>
          <a:lstStyle/>
          <a:p>
            <a:pPr marL="0" indent="0">
              <a:spcBef>
                <a:spcPts val="0"/>
              </a:spcBef>
            </a:pPr>
            <a:r>
              <a:rPr lang="en-US" altLang="en-US" sz="2000" dirty="0"/>
              <a:t> </a:t>
            </a:r>
            <a:endParaRPr lang="en-US" sz="2000" dirty="0"/>
          </a:p>
          <a:p>
            <a:pPr>
              <a:buFont typeface="Arial" panose="020B0604020202020204" pitchFamily="34" charset="0"/>
              <a:buChar char="•"/>
            </a:pPr>
            <a:r>
              <a:rPr lang="en-US" sz="2000" dirty="0"/>
              <a:t>White House Office of Science and Technology Policy hosted 5G Summit, 28 Sept. </a:t>
            </a:r>
          </a:p>
          <a:p>
            <a:pPr lvl="1">
              <a:buFont typeface="Arial" panose="020B0604020202020204" pitchFamily="34" charset="0"/>
              <a:buChar char="•"/>
            </a:pPr>
            <a:r>
              <a:rPr lang="en-US" sz="1600" dirty="0"/>
              <a:t>Blog: Keeping Up A Fast Pace On Spectrum, </a:t>
            </a:r>
            <a:r>
              <a:rPr lang="en-US" sz="1600" dirty="0" err="1"/>
              <a:t>Ajit</a:t>
            </a:r>
            <a:r>
              <a:rPr lang="en-US" sz="1600" dirty="0"/>
              <a:t> Pai | FCC Chairman, October 01, 2018</a:t>
            </a:r>
          </a:p>
          <a:p>
            <a:pPr lvl="1">
              <a:buFont typeface="Arial" panose="020B0604020202020204" pitchFamily="34" charset="0"/>
              <a:buChar char="•"/>
            </a:pPr>
            <a:r>
              <a:rPr lang="en-US" sz="1600" dirty="0"/>
              <a:t>Let’s start with something we all know and love: Wi-Fi.  Wi-Fi was enabled by the FCC’s decision to make certain spectrum available for unlicensed use—that is, anybody could use these airwaves without having to get approval from the FCC (as long as they weren’t causing harmful interference to others).  </a:t>
            </a:r>
          </a:p>
          <a:p>
            <a:pPr lvl="1">
              <a:buFont typeface="Arial" panose="020B0604020202020204" pitchFamily="34" charset="0"/>
              <a:buChar char="•"/>
            </a:pPr>
            <a:r>
              <a:rPr lang="en-US" sz="1400" u="sng" dirty="0">
                <a:hlinkClick r:id="rId3"/>
              </a:rPr>
              <a:t>https://www.fcc.gov/news-events/blog/2018/10/01/keeping-fast-pace-spectrum</a:t>
            </a:r>
            <a:endParaRPr lang="en-US" sz="1400" dirty="0">
              <a:solidFill>
                <a:schemeClr val="tx1"/>
              </a:solidFill>
            </a:endParaRPr>
          </a:p>
          <a:p>
            <a:pPr lvl="1">
              <a:buFont typeface="Arial" panose="020B0604020202020204" pitchFamily="34" charset="0"/>
              <a:buChar char="•"/>
            </a:pPr>
            <a:r>
              <a:rPr lang="en-US" sz="1400" dirty="0">
                <a:solidFill>
                  <a:schemeClr val="tx1"/>
                </a:solidFill>
                <a:hlinkClick r:id="rId4"/>
              </a:rPr>
              <a:t>https://mentor.ieee.org/802.18/dcn/18/18-18-0122-00-0000-keeping-up-a-fast-pace-on-spectrum-wh-5g-summit.docx</a:t>
            </a:r>
            <a:endParaRPr lang="en-US" sz="1400" dirty="0">
              <a:solidFill>
                <a:schemeClr val="tx1"/>
              </a:solidFill>
            </a:endParaRPr>
          </a:p>
          <a:p>
            <a:pPr lvl="5">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Remarks of FCC Chairman </a:t>
            </a:r>
            <a:r>
              <a:rPr lang="en-US" sz="2000" dirty="0" err="1"/>
              <a:t>Ajit</a:t>
            </a:r>
            <a:r>
              <a:rPr lang="en-US" sz="2000" dirty="0"/>
              <a:t> Pai at the 7</a:t>
            </a:r>
            <a:r>
              <a:rPr lang="en-US" sz="2000" baseline="30000" dirty="0"/>
              <a:t>th</a:t>
            </a:r>
            <a:r>
              <a:rPr lang="en-US" sz="2000" dirty="0"/>
              <a:t> Annual Americas Spectrum Management Conference</a:t>
            </a:r>
          </a:p>
          <a:p>
            <a:pPr lvl="1">
              <a:buFont typeface="Arial" panose="020B0604020202020204" pitchFamily="34" charset="0"/>
              <a:buChar char="•"/>
            </a:pPr>
            <a:r>
              <a:rPr lang="en-US" sz="1600" dirty="0"/>
              <a:t>First off, I think it’s important to note that wireless innovation isn’t just a topic of concern at the FCC, but a priority at the highest levels of our government.</a:t>
            </a:r>
            <a:endParaRPr lang="en-US" sz="1600" u="sng" dirty="0">
              <a:hlinkClick r:id="rId5"/>
            </a:endParaRPr>
          </a:p>
          <a:p>
            <a:pPr lvl="1">
              <a:buFont typeface="Arial" panose="020B0604020202020204" pitchFamily="34" charset="0"/>
              <a:buChar char="•"/>
            </a:pPr>
            <a:r>
              <a:rPr lang="en-US" sz="1400" u="sng" dirty="0">
                <a:hlinkClick r:id="rId5"/>
              </a:rPr>
              <a:t>https://www.fcc.gov/document/chairman-pai-5g-americas-spectrum-management-conference</a:t>
            </a:r>
            <a:r>
              <a:rPr lang="en-US" sz="1400" dirty="0"/>
              <a:t> </a:t>
            </a:r>
          </a:p>
          <a:p>
            <a:pPr lvl="1">
              <a:buFont typeface="Arial" panose="020B0604020202020204" pitchFamily="34" charset="0"/>
              <a:buChar char="•"/>
            </a:pPr>
            <a:r>
              <a:rPr lang="en-US" sz="1400" dirty="0">
                <a:hlinkClick r:id="rId6"/>
              </a:rPr>
              <a:t>https://mentor.ieee.org/802.18/dcn/18/18-18-0123-00-0000-pai-remarks-7th-americas-spectrum-mngmt-conf-03oct18.docx</a:t>
            </a:r>
            <a:r>
              <a:rPr lang="en-US" sz="14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Last time to bring up from </a:t>
            </a:r>
            <a:r>
              <a:rPr lang="en-US" sz="2000"/>
              <a:t>ACMA these recent </a:t>
            </a:r>
            <a:r>
              <a:rPr lang="en-US" sz="2000" dirty="0"/>
              <a:t>activities: </a:t>
            </a:r>
          </a:p>
          <a:p>
            <a:pPr lvl="1">
              <a:spcBef>
                <a:spcPts val="0"/>
              </a:spcBef>
              <a:buFont typeface="Arial" panose="020B0604020202020204" pitchFamily="34" charset="0"/>
              <a:buChar char="•"/>
            </a:pPr>
            <a:r>
              <a:rPr lang="en-US" sz="1600" dirty="0" err="1"/>
              <a:t>ACMAhas</a:t>
            </a:r>
            <a:r>
              <a:rPr lang="en-US" sz="1600" dirty="0"/>
              <a:t> accordingly made the Radiocommunications (Low Interference Potential Devices) Class </a:t>
            </a:r>
            <a:r>
              <a:rPr lang="en-US" sz="1600" dirty="0" err="1"/>
              <a:t>Licence</a:t>
            </a:r>
            <a:r>
              <a:rPr lang="en-US" sz="1600" dirty="0"/>
              <a:t> Variation 2018 (No. 1) and you can refer to the details in the Australia Government's Federal Register of Legislation at </a:t>
            </a:r>
            <a:r>
              <a:rPr lang="en-US" sz="1000" u="sng" dirty="0">
                <a:hlinkClick r:id="rId3"/>
              </a:rPr>
              <a:t>https://www.legislation.gov.au/Details/F2018L00881/Download</a:t>
            </a:r>
            <a:endParaRPr lang="en-US" sz="1000" dirty="0"/>
          </a:p>
          <a:p>
            <a:pPr lvl="2">
              <a:spcBef>
                <a:spcPts val="0"/>
              </a:spcBef>
              <a:buFont typeface="Arial" panose="020B0604020202020204" pitchFamily="34" charset="0"/>
              <a:buChar char="•"/>
            </a:pPr>
            <a:r>
              <a:rPr lang="en-US" sz="1600" dirty="0"/>
              <a:t>Or  </a:t>
            </a:r>
            <a:r>
              <a:rPr lang="en-US" sz="1600" dirty="0">
                <a:hlinkClick r:id="rId4"/>
              </a:rPr>
              <a:t>https://mentor.ieee.org/802.18/dcn/18/18-18-0116-00-0000-radiocommunications-low-interference-potential-devices-class-licence-variation-2018-no-1.docx</a:t>
            </a:r>
            <a:r>
              <a:rPr lang="en-US" sz="1600" dirty="0"/>
              <a:t>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Also ACMA has put out their final 5 year plan, 2018 – 2022</a:t>
            </a:r>
          </a:p>
          <a:p>
            <a:pPr lvl="2">
              <a:spcBef>
                <a:spcPts val="0"/>
              </a:spcBef>
              <a:buFont typeface="Arial" panose="020B0604020202020204" pitchFamily="34" charset="0"/>
              <a:buChar char="•"/>
            </a:pPr>
            <a:r>
              <a:rPr lang="en-US" sz="1600" dirty="0">
                <a:hlinkClick r:id="rId5"/>
              </a:rPr>
              <a:t>https://mentor.ieee.org/802.18/dcn/18/18-18-0117-00-0000-acma-five-year-spectrum-outlook-2018-22-final-2018-09-v1-1.docx</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04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11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1; Aspirant members: 9          </a:t>
            </a:r>
            <a:r>
              <a:rPr lang="en-US" altLang="en-US" sz="1200" dirty="0">
                <a:solidFill>
                  <a:schemeClr val="tx1"/>
                </a:solidFill>
              </a:rPr>
              <a:t>(before Interim)</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04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6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04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04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White House 5G summit, </a:t>
            </a:r>
            <a:r>
              <a:rPr lang="en-US" sz="1400" dirty="0" err="1"/>
              <a:t>Ajit</a:t>
            </a:r>
            <a:r>
              <a:rPr lang="en-US" sz="1400" dirty="0"/>
              <a:t> Pai blog.</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for the Wireless Interim in Waikoloa, anyone?  </a:t>
            </a:r>
          </a:p>
          <a:p>
            <a:pPr lvl="1">
              <a:buFont typeface="Arial" panose="020B0604020202020204" pitchFamily="34" charset="0"/>
              <a:buChar char="•"/>
            </a:pPr>
            <a:r>
              <a:rPr lang="en-US" altLang="en-US" sz="1200" dirty="0">
                <a:solidFill>
                  <a:schemeClr val="bg1"/>
                </a:solidFill>
              </a:rPr>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Hassan Yaghoobi (Intel) </a:t>
            </a:r>
          </a:p>
          <a:p>
            <a:r>
              <a:rPr lang="en-US" altLang="en-US" sz="1600" b="1" dirty="0"/>
              <a:t>		Seconded by:  	</a:t>
            </a:r>
            <a:r>
              <a:rPr lang="en-US" altLang="en-US" sz="1600" b="1" dirty="0">
                <a:solidFill>
                  <a:schemeClr val="bg1">
                    <a:lumMod val="85000"/>
                  </a:schemeClr>
                </a:solidFill>
              </a:rPr>
              <a:t>Tim </a:t>
            </a:r>
            <a:r>
              <a:rPr lang="en-US" altLang="en-US" sz="1600" dirty="0">
                <a:solidFill>
                  <a:schemeClr val="bg1">
                    <a:lumMod val="85000"/>
                  </a:schemeClr>
                </a:solidFill>
              </a:rPr>
              <a:t>Harrington (</a:t>
            </a:r>
            <a:r>
              <a:rPr lang="en-US" sz="1600" dirty="0">
                <a:solidFill>
                  <a:schemeClr val="bg1">
                    <a:lumMod val="85000"/>
                  </a:schemeClr>
                </a:solidFill>
              </a:rPr>
              <a:t>Pro-ID Consulting </a:t>
            </a:r>
            <a:r>
              <a:rPr lang="en-US" altLang="en-US" sz="1600" dirty="0">
                <a:solidFill>
                  <a:schemeClr val="bg1">
                    <a:lumMod val="85000"/>
                  </a:schemeClr>
                </a:solidFill>
              </a:rPr>
              <a:t>)</a:t>
            </a: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27 Sept 2018 in document:  </a:t>
            </a:r>
            <a:r>
              <a:rPr lang="en-US" altLang="en-US" sz="1600" dirty="0">
                <a:hlinkClick r:id="rId2"/>
              </a:rPr>
              <a:t>https://mentor.ieee.org/802.18/dcn/18/18-18-0119-00-0000-minutes-27sep18-rr-tag-teleconference.doc</a:t>
            </a:r>
            <a:r>
              <a:rPr lang="en-US" altLang="en-US" sz="1600" dirty="0"/>
              <a:t>   </a:t>
            </a:r>
            <a:r>
              <a:rPr lang="en-US" altLang="en-US" sz="1600" b="1" dirty="0"/>
              <a:t>Posted</a:t>
            </a:r>
            <a:r>
              <a:rPr lang="en-US" altLang="en-US" sz="1600" dirty="0"/>
              <a:t>:  </a:t>
            </a:r>
            <a:r>
              <a:rPr lang="en-US" sz="1600" b="0" dirty="0"/>
              <a:t>02-Oct-2018 10:43:09 ET</a:t>
            </a:r>
            <a:endParaRPr lang="en-US" sz="1400" b="0" dirty="0"/>
          </a:p>
          <a:p>
            <a:pPr>
              <a:buFont typeface="Arial" panose="020B0604020202020204" pitchFamily="34" charset="0"/>
              <a:buChar char="•"/>
            </a:pPr>
            <a:r>
              <a:rPr lang="en-US" altLang="en-US" sz="1400" b="0" dirty="0"/>
              <a:t>	</a:t>
            </a:r>
            <a:r>
              <a:rPr lang="en-US" altLang="en-US" sz="1600" b="1" dirty="0"/>
              <a:t>Moved by: 	</a:t>
            </a:r>
            <a:r>
              <a:rPr lang="en-US" altLang="en-US" sz="1600" dirty="0">
                <a:solidFill>
                  <a:schemeClr val="bg1">
                    <a:lumMod val="85000"/>
                  </a:schemeClr>
                </a:solidFill>
              </a:rPr>
              <a:t>Vijay Auluck (Self) </a:t>
            </a:r>
          </a:p>
          <a:p>
            <a:r>
              <a:rPr lang="en-US" altLang="en-US" sz="1600" dirty="0"/>
              <a:t>	  </a:t>
            </a:r>
            <a:r>
              <a:rPr lang="en-US" altLang="en-US" sz="1600" b="1" dirty="0"/>
              <a:t>Seconded by: 	</a:t>
            </a:r>
            <a:r>
              <a:rPr lang="en-US" altLang="en-US" sz="1600" dirty="0">
                <a:solidFill>
                  <a:schemeClr val="bg1">
                    <a:lumMod val="85000"/>
                  </a:schemeClr>
                </a:solidFill>
              </a:rPr>
              <a:t>Tim Harrington (</a:t>
            </a:r>
            <a:r>
              <a:rPr lang="en-US" sz="1600" dirty="0">
                <a:solidFill>
                  <a:schemeClr val="bg1">
                    <a:lumMod val="85000"/>
                  </a:schemeClr>
                </a:solidFill>
              </a:rPr>
              <a:t>Pro-ID Consulting </a:t>
            </a:r>
            <a:r>
              <a:rPr lang="en-US" altLang="en-US" sz="1600" dirty="0">
                <a:solidFill>
                  <a:schemeClr val="bg1">
                    <a:lumMod val="85000"/>
                  </a:schemeClr>
                </a:solidFill>
              </a:rPr>
              <a:t>)</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04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  Just posted this morning on ETIS-BRAN:</a:t>
            </a:r>
          </a:p>
          <a:p>
            <a:pPr lvl="2">
              <a:spcBef>
                <a:spcPts val="0"/>
              </a:spcBef>
              <a:buFont typeface="Arial" panose="020B0604020202020204" pitchFamily="34" charset="0"/>
              <a:buChar char="•"/>
            </a:pPr>
            <a:r>
              <a:rPr lang="en-US" sz="1400" dirty="0">
                <a:solidFill>
                  <a:schemeClr val="tx1"/>
                </a:solidFill>
              </a:rPr>
              <a:t>France is asking for reconsideration on allowing RLAN to share with the (5GHz band) radars, they are saying there have been problems. </a:t>
            </a:r>
          </a:p>
          <a:p>
            <a:pPr lvl="2"/>
            <a:r>
              <a:rPr lang="en-GB" sz="1600" dirty="0"/>
              <a:t>	BRAN(18)100001 - EUMETNET Input document to ECC and FM22 on RLAN interference into Met Radars</a:t>
            </a:r>
            <a:endParaRPr lang="en-US" sz="1600" dirty="0"/>
          </a:p>
          <a:p>
            <a:pPr lvl="2"/>
            <a:r>
              <a:rPr lang="en-GB" sz="1600" dirty="0"/>
              <a:t>	BRAN(18)100002 - Proposal from France for a new CEPT Work Item to revise ECC Decision (04)08 on 5 GHz WAS-RLAN</a:t>
            </a:r>
            <a:endParaRPr lang="en-US" dirty="0">
              <a:solidFill>
                <a:schemeClr val="tx1"/>
              </a:solidFill>
            </a:endParaRP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was 18-21 Sept.</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 Minutes are up.   Announced a drafting group on rcvr requirements, see minutes.</a:t>
            </a:r>
          </a:p>
          <a:p>
            <a:pPr lvl="2">
              <a:spcBef>
                <a:spcPts val="0"/>
              </a:spcBef>
              <a:buFont typeface="Arial" panose="020B0604020202020204" pitchFamily="34" charset="0"/>
              <a:buChar char="•"/>
            </a:pPr>
            <a:r>
              <a:rPr lang="en-US" sz="1400" dirty="0">
                <a:solidFill>
                  <a:schemeClr val="tx1"/>
                </a:solidFill>
              </a:rPr>
              <a:t>BRAN (18)099  012</a:t>
            </a:r>
            <a:endParaRPr lang="en-US" sz="12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this week 2-3 October in Maisons-Alfort, Paris (France)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last week: Submissions are in and posted for next week. </a:t>
            </a:r>
          </a:p>
          <a:p>
            <a:pPr lvl="2">
              <a:buFont typeface="Arial" panose="020B0604020202020204" pitchFamily="34" charset="0"/>
              <a:buChar char="•"/>
            </a:pPr>
            <a:r>
              <a:rPr lang="en-US" sz="1400" dirty="0"/>
              <a:t>As been the normal, more docs than time will allow.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today 4 October in Maisons-Alfort, Paris (France)</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From last week: FM57(18)008 </a:t>
            </a:r>
            <a:r>
              <a:rPr lang="en-US" sz="1600" b="1" u="sng" dirty="0"/>
              <a:t>August</a:t>
            </a:r>
            <a:r>
              <a:rPr lang="en-US" sz="1600" dirty="0"/>
              <a:t> minutes are out.  (12 Sept. still not out)</a:t>
            </a:r>
          </a:p>
          <a:p>
            <a:pPr lvl="2">
              <a:buFont typeface="Arial" panose="020B0604020202020204" pitchFamily="34" charset="0"/>
              <a:buChar char="•"/>
            </a:pPr>
            <a:r>
              <a:rPr lang="en-US" sz="1400" dirty="0">
                <a:hlinkClick r:id="rId2"/>
              </a:rPr>
              <a:t>https://cept.org/Documents/fm-57/46046/fm57-18-008_draft-minutes-of-web-meetings-21-22</a:t>
            </a: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28868</TotalTime>
  <Words>5185</Words>
  <Application>Microsoft Office PowerPoint</Application>
  <PresentationFormat>On-screen Show (4:3)</PresentationFormat>
  <Paragraphs>636</Paragraphs>
  <Slides>34</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to share </vt:lpstr>
      <vt:lpstr>EU items -2 </vt:lpstr>
      <vt:lpstr>6 GHz and single voice from IEEE 802</vt:lpstr>
      <vt:lpstr>6 GHz and single voice from IEEE 802</vt:lpstr>
      <vt:lpstr>6 GHz and single voice from IEEE 802, options for NPRM</vt:lpstr>
      <vt:lpstr>6 GHz and single voice from IEEE 802, references 1</vt:lpstr>
      <vt:lpstr>6 GHz and single voice from IEEE 802, references 2</vt:lpstr>
      <vt:lpstr>General Discussion Items -0</vt:lpstr>
      <vt:lpstr>General Discussion Items -1</vt:lpstr>
      <vt:lpstr>Actions Required</vt:lpstr>
      <vt:lpstr>Any Other Business</vt:lpstr>
      <vt:lpstr>Adjourn</vt:lpstr>
      <vt:lpstr>PowerPoint Presentation</vt:lpstr>
      <vt:lpstr>General Discussion Items -1</vt:lpstr>
      <vt:lpstr>General Discussion Items -4</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789</cp:revision>
  <cp:lastPrinted>1601-01-01T00:00:00Z</cp:lastPrinted>
  <dcterms:created xsi:type="dcterms:W3CDTF">2016-03-03T14:54:45Z</dcterms:created>
  <dcterms:modified xsi:type="dcterms:W3CDTF">2018-10-04T11:45:23Z</dcterms:modified>
</cp:coreProperties>
</file>