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108" d="100"/>
          <a:sy n="108" d="100"/>
        </p:scale>
        <p:origin x="6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2018 Plenary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69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802.18-18/0082r00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12 July 2018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968634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WSN Working Group for IEEE 802.18 RR-TAG during the July 2018 IEEE 802 Wireless Interim Meeting at the Grand Hyatt, San Diego, CA, USA</a:t>
            </a:r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15-18/0300r04</a:t>
            </a:r>
          </a:p>
          <a:p>
            <a:r>
              <a:rPr lang="en-US" sz="1600" dirty="0"/>
              <a:t>TG4w LPWA (LOW POWER WIDE AREA)	ROBERT		15-18/0383r00</a:t>
            </a:r>
          </a:p>
          <a:p>
            <a:r>
              <a:rPr lang="en-US" sz="1600" dirty="0"/>
              <a:t>TG4x FANE (FAN ENHANCEMENTS)	GILMORE	15-18/0374r00</a:t>
            </a:r>
          </a:p>
          <a:p>
            <a:r>
              <a:rPr lang="en-US" sz="1600" dirty="0"/>
              <a:t>TG4y SECN (SECURITY NEXT GENERATION) STUREK	15-18/0337r01</a:t>
            </a:r>
          </a:p>
          <a:p>
            <a:r>
              <a:rPr lang="en-US" sz="1600" dirty="0"/>
              <a:t>TG 4z ELR (ENHANCED LOW RATE UWB RFID PHY)	</a:t>
            </a:r>
          </a:p>
          <a:p>
            <a:r>
              <a:rPr lang="en-US" sz="1600" dirty="0"/>
              <a:t> 					HARRINGTON	15-18/0376r00</a:t>
            </a:r>
          </a:p>
          <a:p>
            <a:r>
              <a:rPr lang="en-US" sz="1600" dirty="0"/>
              <a:t>TG7m OWC (OPTICAL WIRELESS COMMS)	JANG		15-18/0346r00</a:t>
            </a:r>
          </a:p>
          <a:p>
            <a:r>
              <a:rPr lang="en-US" sz="1600" dirty="0"/>
              <a:t>TG10a RMA (ROUTING MODE ADDITIONS)	PERKINS		15-18/0344r00</a:t>
            </a:r>
          </a:p>
          <a:p>
            <a:r>
              <a:rPr lang="en-US" sz="1600" dirty="0"/>
              <a:t>TG12 ULI (15.4 UPPER LAYER INTERFACE)	KINNEY		15-18/0303r01</a:t>
            </a:r>
          </a:p>
          <a:p>
            <a:r>
              <a:rPr lang="en-US" sz="1600" dirty="0"/>
              <a:t>TG13 MGOWC (MULTI GIGABIT OWC)	JUNGNICKEL	15-18/0382r01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/>
          </a:p>
          <a:p>
            <a:r>
              <a:rPr lang="en-US" sz="20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15-18/0379r00</a:t>
            </a:r>
          </a:p>
          <a:p>
            <a:r>
              <a:rPr lang="en-US" sz="1600" dirty="0"/>
              <a:t>IG HRRC (HIGH RATE RAIL)		KIM		15-18/0307r00</a:t>
            </a:r>
          </a:p>
          <a:p>
            <a:r>
              <a:rPr lang="en-US" sz="1600" dirty="0"/>
              <a:t>IG THZ 				KÜRNER		n/a in SAN</a:t>
            </a:r>
          </a:p>
          <a:p>
            <a:r>
              <a:rPr lang="en-US" sz="1600" dirty="0"/>
              <a:t>IG VAT (VEHICULAR ASSISTIVE TECHNOLOGY) JANG	15-18/0381r00</a:t>
            </a:r>
          </a:p>
          <a:p>
            <a:endParaRPr lang="en-US" sz="1400" dirty="0"/>
          </a:p>
          <a:p>
            <a:r>
              <a:rPr lang="en-US" sz="20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IETF/RULES/SC-M/15.4-2015 COR1	</a:t>
            </a:r>
            <a:r>
              <a:rPr lang="en-US" sz="1600"/>
              <a:t>          KINNEY        15-18/0292r02; </a:t>
            </a:r>
            <a:r>
              <a:rPr lang="en-US" sz="1600" dirty="0"/>
              <a:t>15-18/0343r0</a:t>
            </a:r>
          </a:p>
          <a:p>
            <a:r>
              <a:rPr lang="en-US" sz="1600" dirty="0"/>
              <a:t>WNG					KINNEY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	15-18/0370r01</a:t>
            </a:r>
          </a:p>
          <a:p>
            <a:r>
              <a:rPr lang="en-US" sz="1600" dirty="0"/>
              <a:t>802.18 LIAISON REPORT	- Holcomb		15-18/0349r00</a:t>
            </a:r>
          </a:p>
          <a:p>
            <a:r>
              <a:rPr lang="en-US" sz="1600" dirty="0"/>
              <a:t>802.19 LIAISON REPORT – Rolf		verbal</a:t>
            </a:r>
          </a:p>
          <a:p>
            <a:pPr lvl="1"/>
            <a:r>
              <a:rPr lang="en-US" sz="1200" dirty="0"/>
              <a:t>will be requesting the EC for a Study Group for the &lt;1 GHz coexistence</a:t>
            </a:r>
          </a:p>
          <a:p>
            <a:pPr lvl="1"/>
            <a:r>
              <a:rPr lang="en-US" sz="1200" dirty="0"/>
              <a:t>Also will be looking at a 6GHz interest group/study group to look at coexistent with .11ax/.15.4 UWB </a:t>
            </a:r>
          </a:p>
          <a:p>
            <a:r>
              <a:rPr lang="en-US" sz="1600" dirty="0"/>
              <a:t>802.24 LIAISON REPORT	- Godfrey		24-18/0018r00</a:t>
            </a:r>
          </a:p>
          <a:p>
            <a:r>
              <a:rPr lang="en-US" sz="1600" dirty="0"/>
              <a:t>	</a:t>
            </a:r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July 2018 Plenary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/>
              <a:t>The 802.15 WG adjourned Thursday evening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next face to face meeting of the 802.15 WSN will be at the IEEE 802 Wireless Interim 10-13 Sept 2018 at the Hilton Waikoloa Village, Kona, HI, USA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2272</TotalTime>
  <Words>286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529</cp:revision>
  <cp:lastPrinted>2012-05-17T14:33:36Z</cp:lastPrinted>
  <dcterms:created xsi:type="dcterms:W3CDTF">2012-05-17T18:49:07Z</dcterms:created>
  <dcterms:modified xsi:type="dcterms:W3CDTF">2018-07-13T02:33:49Z</dcterms:modified>
</cp:coreProperties>
</file>