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102" d="100"/>
          <a:sy n="102" d="100"/>
        </p:scale>
        <p:origin x="3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May 2018 Interim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802.18-18/0053r00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10 May 2018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68634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</a:t>
            </a:r>
            <a:r>
              <a:rPr lang="en-US"/>
              <a:t>802.15 WSN Working </a:t>
            </a:r>
            <a:r>
              <a:rPr lang="en-US" dirty="0"/>
              <a:t>Group for IEEE 802.18 RR-TAG during the May 2018 IEEE 802 Wireless Interim Meeting at the Warsaw Marriott, Warsaw, Poland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15-18/0252r00</a:t>
            </a:r>
          </a:p>
          <a:p>
            <a:r>
              <a:rPr lang="en-US" sz="1600" dirty="0"/>
              <a:t>TG4w LPWA (LOW POWER WIDE AREA)	ROBERT		15-18/0263r00</a:t>
            </a:r>
          </a:p>
          <a:p>
            <a:r>
              <a:rPr lang="en-US" sz="1600" dirty="0"/>
              <a:t>TG4x FANE (FAN ENHANCEMENTS)	GILMORE	15-18/0264r01</a:t>
            </a:r>
          </a:p>
          <a:p>
            <a:r>
              <a:rPr lang="en-US" sz="1600" dirty="0"/>
              <a:t>TG4y SECN (SECURITY NEXT GENERATION) STUREK	15-18/0219r01</a:t>
            </a:r>
          </a:p>
          <a:p>
            <a:r>
              <a:rPr lang="en-US" sz="1600" dirty="0"/>
              <a:t>TG 4z ELR (ENHANCED LOW RATE UWB RFID PHY)	</a:t>
            </a:r>
          </a:p>
          <a:p>
            <a:r>
              <a:rPr lang="en-US" sz="1600" dirty="0"/>
              <a:t> 					HARRINGTON	15-18/0261r00</a:t>
            </a:r>
          </a:p>
          <a:p>
            <a:r>
              <a:rPr lang="en-US" sz="1600" dirty="0"/>
              <a:t>TG7m OWC (OPTICAL WIRELESS COMMS)	JANG		15-18/0244r00</a:t>
            </a:r>
          </a:p>
          <a:p>
            <a:r>
              <a:rPr lang="en-US" sz="1600" dirty="0"/>
              <a:t>TG10a RMA (ROUTING MODE ADDITIONS)	PERKINS		15-18/0233r00</a:t>
            </a:r>
          </a:p>
          <a:p>
            <a:r>
              <a:rPr lang="en-US" sz="1600" dirty="0"/>
              <a:t>TG12 ULI (15.4 UPPER LAYER INTERFACE)	KINNEY		15-18/0201r02</a:t>
            </a:r>
          </a:p>
          <a:p>
            <a:r>
              <a:rPr lang="en-US" sz="1600" dirty="0"/>
              <a:t>TG13 MGOWC (MULTI GIGABIT OWC)	JUNGNICKEL	15-18/0265r00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/>
          </a:p>
          <a:p>
            <a:r>
              <a:rPr lang="en-US" sz="20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not meeting</a:t>
            </a:r>
          </a:p>
          <a:p>
            <a:r>
              <a:rPr lang="en-US" sz="1600" dirty="0"/>
              <a:t>IG HRRC (HIGH RATE RAIL)		KIM		not meeting</a:t>
            </a:r>
          </a:p>
          <a:p>
            <a:r>
              <a:rPr lang="en-US" sz="1600" dirty="0"/>
              <a:t>IG THZ 				KÜRNER		15-18/0197r00</a:t>
            </a:r>
          </a:p>
          <a:p>
            <a:r>
              <a:rPr lang="en-US" sz="1600" dirty="0"/>
              <a:t>IG VAT (VEHICULAR ASSISTIVE TECHNOLOGY) JANG	15-18/0246r01</a:t>
            </a:r>
          </a:p>
          <a:p>
            <a:endParaRPr lang="en-US" sz="1400" dirty="0"/>
          </a:p>
          <a:p>
            <a:r>
              <a:rPr lang="en-US" sz="20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IETF/RULES/SC-M/15.4-2015 COR1		KINNEY            	15-18/0217r00</a:t>
            </a:r>
          </a:p>
          <a:p>
            <a:r>
              <a:rPr lang="en-US" sz="1600" dirty="0"/>
              <a:t>WNG					KINNEY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15-18/0242r00</a:t>
            </a:r>
          </a:p>
          <a:p>
            <a:r>
              <a:rPr lang="en-US" sz="1600" dirty="0"/>
              <a:t>802.18 LIAISON REPORT	- Holcomb		15-18/0236r00  </a:t>
            </a:r>
          </a:p>
          <a:p>
            <a:r>
              <a:rPr lang="en-US" sz="1600" dirty="0"/>
              <a:t>802.24 LIAISON REPORT	- Godfrey		verbal</a:t>
            </a:r>
          </a:p>
          <a:p>
            <a:r>
              <a:rPr lang="en-US" sz="1600" dirty="0"/>
              <a:t>	</a:t>
            </a:r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next face to face meeting of the 802.15 WSN will be at the IEEE 802 Plenary 10-12 July 2018 at the Manchester Grand Hyatt, San Diego, CA, USA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2204</TotalTime>
  <Words>274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514</cp:revision>
  <cp:lastPrinted>2012-05-17T14:33:36Z</cp:lastPrinted>
  <dcterms:created xsi:type="dcterms:W3CDTF">2012-05-17T18:49:07Z</dcterms:created>
  <dcterms:modified xsi:type="dcterms:W3CDTF">2018-05-10T17:17:31Z</dcterms:modified>
</cp:coreProperties>
</file>