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7" r:id="rId2"/>
    <p:sldId id="298" r:id="rId3"/>
    <p:sldId id="299" r:id="rId4"/>
    <p:sldId id="300" r:id="rId5"/>
    <p:sldId id="301" r:id="rId6"/>
    <p:sldId id="30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5" autoAdjust="0"/>
    <p:restoredTop sz="95179" autoAdjust="0"/>
  </p:normalViewPr>
  <p:slideViewPr>
    <p:cSldViewPr>
      <p:cViewPr varScale="1">
        <p:scale>
          <a:sx n="102" d="100"/>
          <a:sy n="102" d="100"/>
        </p:scale>
        <p:origin x="33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comb, Jay" userId="aee8fcb3-73df-479f-8979-0e12987586b3" providerId="ADAL" clId="{355708A4-A8A4-4C52-AC3F-C46343266BC6}"/>
    <pc:docChg chg="modMainMaster">
      <pc:chgData name="Holcomb, Jay" userId="aee8fcb3-73df-479f-8979-0e12987586b3" providerId="ADAL" clId="{355708A4-A8A4-4C52-AC3F-C46343266BC6}" dt="2018-03-08T14:37:38.487" v="4" actId="6549"/>
      <pc:docMkLst>
        <pc:docMk/>
      </pc:docMkLst>
      <pc:sldMasterChg chg="modSp">
        <pc:chgData name="Holcomb, Jay" userId="aee8fcb3-73df-479f-8979-0e12987586b3" providerId="ADAL" clId="{355708A4-A8A4-4C52-AC3F-C46343266BC6}" dt="2018-03-08T14:37:38.487" v="4" actId="6549"/>
        <pc:sldMasterMkLst>
          <pc:docMk/>
          <pc:sldMasterMk cId="0" sldId="2147483648"/>
        </pc:sldMasterMkLst>
        <pc:spChg chg="mod">
          <ac:chgData name="Holcomb, Jay" userId="aee8fcb3-73df-479f-8979-0e12987586b3" providerId="ADAL" clId="{355708A4-A8A4-4C52-AC3F-C46343266BC6}" dt="2018-03-08T14:37:38.487" v="4" actId="6549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May 2018 Interim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May 2018 Interim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802.18-18/0053r00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1"/>
            <a:ext cx="916918" cy="276999"/>
          </a:xfrm>
        </p:spPr>
        <p:txBody>
          <a:bodyPr/>
          <a:lstStyle/>
          <a:p>
            <a:r>
              <a:rPr lang="en-US"/>
              <a:t>May 2018 Interim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b="0" kern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/>
              <a:t>Date: 10 May 2018</a:t>
            </a:r>
          </a:p>
          <a:p>
            <a:endParaRPr lang="en-US" kern="0" dirty="0"/>
          </a:p>
          <a:p>
            <a:endParaRPr lang="en-US" kern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968634"/>
              </p:ext>
            </p:extLst>
          </p:nvPr>
        </p:nvGraphicFramePr>
        <p:xfrm>
          <a:off x="696913" y="2832100"/>
          <a:ext cx="8066087" cy="949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1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87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Jay Holcomb, Chair 802.18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Itron, Inc.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Liberty</a:t>
                      </a:r>
                      <a:r>
                        <a:rPr lang="en-US" sz="1600" baseline="0" dirty="0"/>
                        <a:t> Lake (Spokane), WA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+1-509-891-3281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jay.holcomb@itron.com</a:t>
                      </a:r>
                    </a:p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96913" y="5613082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802.18. 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33804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May 2018 Interim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This document summarizes the activities of the IEEE </a:t>
            </a:r>
            <a:r>
              <a:rPr lang="en-US"/>
              <a:t>802.15 WSN Working </a:t>
            </a:r>
            <a:r>
              <a:rPr lang="en-US" dirty="0"/>
              <a:t>Group for IEEE 802.18 RR-TAG during the May 2018 IEEE 802 Wireless Interim Meeting at the Warsaw Marriott, Warsaw, Poland</a:t>
            </a:r>
          </a:p>
        </p:txBody>
      </p:sp>
    </p:spTree>
    <p:extLst>
      <p:ext uri="{BB962C8B-B14F-4D97-AF65-F5344CB8AC3E}">
        <p14:creationId xmlns:p14="http://schemas.microsoft.com/office/powerpoint/2010/main" val="312849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May 2018 Interim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sz="2000" dirty="0">
                <a:cs typeface="Times New Roman" panose="02020603050405020304" pitchFamily="18" charset="0"/>
              </a:rPr>
              <a:t>Task Group Closing Reports:</a:t>
            </a:r>
          </a:p>
          <a:p>
            <a:r>
              <a:rPr lang="en-US" sz="1600" dirty="0"/>
              <a:t>TG4md 15.4 REVISION			STUEBING	15-18/0252r00</a:t>
            </a:r>
          </a:p>
          <a:p>
            <a:r>
              <a:rPr lang="en-US" sz="1600" dirty="0"/>
              <a:t>TG4w LPWA (LOW POWER WIDE AREA)	ROBERT		15-18/0263r00</a:t>
            </a:r>
          </a:p>
          <a:p>
            <a:r>
              <a:rPr lang="en-US" sz="1600" dirty="0"/>
              <a:t>TG4x FANE (FAN ENHANCEMENTS)	GILMORE	15-18/0264r01</a:t>
            </a:r>
          </a:p>
          <a:p>
            <a:r>
              <a:rPr lang="en-US" sz="1600" dirty="0"/>
              <a:t>TG4y SECN (SECURITY NEXT GENERATION) STUREK	15-18/0219r01</a:t>
            </a:r>
          </a:p>
          <a:p>
            <a:r>
              <a:rPr lang="en-US" sz="1600" dirty="0"/>
              <a:t>TG 4z ELR (ENHANCED LOW RATE UWB RFID PHY)	</a:t>
            </a:r>
          </a:p>
          <a:p>
            <a:r>
              <a:rPr lang="en-US" sz="1600" dirty="0"/>
              <a:t> 					HARRINGTON	15-18/0261r00</a:t>
            </a:r>
          </a:p>
          <a:p>
            <a:r>
              <a:rPr lang="en-US" sz="1600" dirty="0"/>
              <a:t>TG7m OWC (OPTICAL WIRELESS COMMS)	JANG		15-18/0244r00</a:t>
            </a:r>
          </a:p>
          <a:p>
            <a:r>
              <a:rPr lang="en-US" sz="1600" dirty="0"/>
              <a:t>TG10a RMA (ROUTING MODE ADDITIONS)	PERKINS		15-18/0233r00</a:t>
            </a:r>
          </a:p>
          <a:p>
            <a:r>
              <a:rPr lang="en-US" sz="1600" dirty="0"/>
              <a:t>TG12 ULI (15.4 UPPER LAYER INTERFACE)	KINNEY		15-18/0201r02</a:t>
            </a:r>
          </a:p>
          <a:p>
            <a:r>
              <a:rPr lang="en-US" sz="1600" dirty="0"/>
              <a:t>TG13 MGOWC (MULTI GIGABIT OWC)	JUNGNICKEL	15-18/0265r00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6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May 2018 Interim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114800"/>
          </a:xfrm>
        </p:spPr>
        <p:txBody>
          <a:bodyPr/>
          <a:lstStyle/>
          <a:p>
            <a:r>
              <a:rPr lang="en-US" sz="2000" dirty="0">
                <a:cs typeface="Times New Roman" panose="02020603050405020304" pitchFamily="18" charset="0"/>
              </a:rPr>
              <a:t>SGs</a:t>
            </a:r>
          </a:p>
          <a:p>
            <a:r>
              <a:rPr lang="en-US" sz="1600" dirty="0"/>
              <a:t>None</a:t>
            </a:r>
          </a:p>
          <a:p>
            <a:endParaRPr lang="en-US" sz="1600" dirty="0"/>
          </a:p>
          <a:p>
            <a:r>
              <a:rPr lang="en-US" sz="2000" dirty="0">
                <a:cs typeface="Times New Roman" panose="02020603050405020304" pitchFamily="18" charset="0"/>
              </a:rPr>
              <a:t>IGs</a:t>
            </a:r>
          </a:p>
          <a:p>
            <a:r>
              <a:rPr lang="en-US" sz="1600" dirty="0"/>
              <a:t>IG DEP (DEPENDABILITY)		KOHNO		not meeting</a:t>
            </a:r>
          </a:p>
          <a:p>
            <a:r>
              <a:rPr lang="en-US" sz="1600" dirty="0"/>
              <a:t>IG HRRC (HIGH RATE RAIL)		KIM		not meeting</a:t>
            </a:r>
          </a:p>
          <a:p>
            <a:r>
              <a:rPr lang="en-US" sz="1600" dirty="0"/>
              <a:t>IG THZ 				KÜRNER		15-18/0197r00</a:t>
            </a:r>
          </a:p>
          <a:p>
            <a:r>
              <a:rPr lang="en-US" sz="1600" dirty="0"/>
              <a:t>IG VAT (VEHICULAR ASSISTIVE TECHNOLOGY) JANG	15-18/0246r01</a:t>
            </a:r>
          </a:p>
          <a:p>
            <a:endParaRPr lang="en-US" sz="1400" dirty="0"/>
          </a:p>
          <a:p>
            <a:r>
              <a:rPr lang="en-US" sz="2000" dirty="0">
                <a:cs typeface="Times New Roman" panose="02020603050405020304" pitchFamily="18" charset="0"/>
              </a:rPr>
              <a:t>SCs</a:t>
            </a:r>
          </a:p>
          <a:p>
            <a:r>
              <a:rPr lang="en-US" sz="1600" dirty="0"/>
              <a:t>IETF/RULES/SC-M/15.4-2015 COR1		KINNEY            	15-18/0217r00</a:t>
            </a:r>
          </a:p>
          <a:p>
            <a:r>
              <a:rPr lang="en-US" sz="1600" dirty="0"/>
              <a:t>WNG					KINNEY                  “  (same as above)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9185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May 2018 Interim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Liaison Reports</a:t>
            </a:r>
          </a:p>
          <a:p>
            <a:r>
              <a:rPr lang="en-US" sz="1600" dirty="0"/>
              <a:t>802.11 LIAISON REPORT	- </a:t>
            </a:r>
            <a:r>
              <a:rPr lang="en-US" sz="1600" dirty="0" err="1"/>
              <a:t>Petrick</a:t>
            </a:r>
            <a:r>
              <a:rPr lang="en-US" sz="1600" dirty="0"/>
              <a:t>		15-18/0242r00</a:t>
            </a:r>
          </a:p>
          <a:p>
            <a:r>
              <a:rPr lang="en-US" sz="1600" dirty="0"/>
              <a:t>802.18 LIAISON REPORT	- Holcomb		15-18/0236r00  </a:t>
            </a:r>
          </a:p>
          <a:p>
            <a:r>
              <a:rPr lang="en-US" sz="1600" dirty="0"/>
              <a:t>802.24 LIAISON REPORT	- Godfrey		verbal</a:t>
            </a:r>
          </a:p>
          <a:p>
            <a:r>
              <a:rPr lang="en-US" sz="1600" dirty="0"/>
              <a:t>	</a:t>
            </a:r>
          </a:p>
          <a:p>
            <a:r>
              <a:rPr lang="en-US" dirty="0"/>
              <a:t>Other:</a:t>
            </a:r>
          </a:p>
          <a:p>
            <a:pPr lvl="1"/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9077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May 2018 Interim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802.15 Meeting Close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/>
              <a:t>The 802.15 WG adjourned Thursday evening 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next face to face meeting of the 802.15 WSN will be at the IEEE 802 Plenary 10-12 July 2018 at the Manchester Grand Hyatt, San Diego, CA, USA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093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2204</TotalTime>
  <Words>274</Words>
  <Application>Microsoft Office PowerPoint</Application>
  <PresentationFormat>On-screen Show (4:3)</PresentationFormat>
  <Paragraphs>72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Lucida Grande</vt:lpstr>
      <vt:lpstr>Times New Roman</vt:lpstr>
      <vt:lpstr>802-18-Submission</vt:lpstr>
      <vt:lpstr>PowerPoint Presentation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802.15</dc:title>
  <dc:creator/>
  <cp:keywords>______</cp:keywords>
  <cp:lastModifiedBy>Holcomb, Jay</cp:lastModifiedBy>
  <cp:revision>514</cp:revision>
  <cp:lastPrinted>2012-05-17T14:33:36Z</cp:lastPrinted>
  <dcterms:created xsi:type="dcterms:W3CDTF">2012-05-17T18:49:07Z</dcterms:created>
  <dcterms:modified xsi:type="dcterms:W3CDTF">2018-05-10T17:17:31Z</dcterms:modified>
</cp:coreProperties>
</file>