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106" d="100"/>
          <a:sy n="106" d="100"/>
        </p:scale>
        <p:origin x="12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March 2018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802.18-18/0025r00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08 March 2018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47791"/>
              </p:ext>
            </p:extLst>
          </p:nvPr>
        </p:nvGraphicFramePr>
        <p:xfrm>
          <a:off x="696913" y="2832100"/>
          <a:ext cx="8066087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Vice-Chair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March 2018 IEEE 802 Plenary Meeting at the Hyatt Regency O’Hare, Rosemont, IL, USA (Chicago).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15-18/0153r00</a:t>
            </a:r>
          </a:p>
          <a:p>
            <a:r>
              <a:rPr lang="en-US" sz="1600" dirty="0"/>
              <a:t>TG7m OWC (OPTICAL WIRELESS COMMS)	JANG		15-18/0154r00</a:t>
            </a:r>
          </a:p>
          <a:p>
            <a:r>
              <a:rPr lang="en-US" sz="1600" dirty="0"/>
              <a:t>TG10a ROUTING MODE ADDITIONS (RMA)	PERKINS		15-18/0123r01</a:t>
            </a:r>
          </a:p>
          <a:p>
            <a:r>
              <a:rPr lang="en-US" sz="1600" dirty="0"/>
              <a:t>TG12 ULI (15.4 UPPER LAYER INTERFACE)	KINNEY		15-18/0114r01</a:t>
            </a:r>
          </a:p>
          <a:p>
            <a:r>
              <a:rPr lang="en-US" sz="1600" dirty="0"/>
              <a:t>TG13 MGOWC (MULTI GIGABIT OWC)	JUNGNICKEL	15-18/0155r00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SG4w LPWA (LOW POWER WIDE AREA)	ROBERT		15-18/0156r00</a:t>
            </a:r>
          </a:p>
          <a:p>
            <a:r>
              <a:rPr lang="en-US" sz="1600" dirty="0"/>
              <a:t>SG4x FANE (FAN ENHANCEMENTS)	GILMORE	15-18/0151r00</a:t>
            </a:r>
          </a:p>
          <a:p>
            <a:r>
              <a:rPr lang="en-US" sz="1600" dirty="0"/>
              <a:t>SG4y SECN (SECURITY NEXT GENERATION) STUREK	15-18/0143r00</a:t>
            </a:r>
          </a:p>
          <a:p>
            <a:r>
              <a:rPr lang="en-US" sz="1600" dirty="0"/>
              <a:t>SG 4z ELR (ENHANCED LOW RATE UWB RFID PHY)	</a:t>
            </a:r>
          </a:p>
          <a:p>
            <a:r>
              <a:rPr lang="en-US" sz="1600" dirty="0"/>
              <a:t> 					HARRINGTON	15-18/0146r0</a:t>
            </a:r>
          </a:p>
          <a:p>
            <a:r>
              <a:rPr lang="en-US" sz="20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				KOHNO		15-18/0141r00</a:t>
            </a:r>
          </a:p>
          <a:p>
            <a:r>
              <a:rPr lang="en-US" sz="1600" dirty="0"/>
              <a:t>IG HRRC **NOT MEETING IN ORD**	KIM		15-18/</a:t>
            </a:r>
          </a:p>
          <a:p>
            <a:r>
              <a:rPr lang="en-US" sz="1600" dirty="0"/>
              <a:t>IG THZ  **NEXT MEETING IS MAY 2018**	KÜRNER		15-18/</a:t>
            </a:r>
          </a:p>
          <a:p>
            <a:r>
              <a:rPr lang="en-US" sz="1600" dirty="0"/>
              <a:t>IG VAT (VEHICULAR ASSISTIVE TECHNOLOGY) JANG	15-18/0131r00</a:t>
            </a:r>
          </a:p>
          <a:p>
            <a:endParaRPr lang="en-US" sz="1400" dirty="0"/>
          </a:p>
          <a:p>
            <a:r>
              <a:rPr lang="en-US" sz="20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IETF/RULES/SC-M/15.4-2015 COR1		 KINNEY            	15-18/0102r01</a:t>
            </a:r>
          </a:p>
          <a:p>
            <a:r>
              <a:rPr lang="en-US" sz="1600" dirty="0"/>
              <a:t>WNG					KINNEY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15-18/0157r01</a:t>
            </a:r>
          </a:p>
          <a:p>
            <a:r>
              <a:rPr lang="en-US" sz="1600" dirty="0"/>
              <a:t>802.18 LIAISON REPORT	- Holcomb		15-18/0145r00  </a:t>
            </a:r>
          </a:p>
          <a:p>
            <a:r>
              <a:rPr lang="en-US" sz="1600" dirty="0"/>
              <a:t>802.24 LIAISON REPORT	- Godfrey		verbal</a:t>
            </a:r>
          </a:p>
          <a:p>
            <a:r>
              <a:rPr lang="en-US" sz="1600" dirty="0"/>
              <a:t>	</a:t>
            </a:r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r>
              <a:rPr lang="en-US" dirty="0"/>
              <a:t>The next face to face meeting of the WG 802.15 will be the Interim May 6-11, 2018, Warsaw, Marriott, Warsaw, Poland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2185</TotalTime>
  <Words>271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506</cp:revision>
  <cp:lastPrinted>2012-05-17T14:33:36Z</cp:lastPrinted>
  <dcterms:created xsi:type="dcterms:W3CDTF">2012-05-17T18:49:07Z</dcterms:created>
  <dcterms:modified xsi:type="dcterms:W3CDTF">2018-03-09T11:17:25Z</dcterms:modified>
</cp:coreProperties>
</file>