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0"/>
  </p:notesMasterIdLst>
  <p:handoutMasterIdLst>
    <p:handoutMasterId r:id="rId21"/>
  </p:handoutMasterIdLst>
  <p:sldIdLst>
    <p:sldId id="256" r:id="rId2"/>
    <p:sldId id="266" r:id="rId3"/>
    <p:sldId id="267" r:id="rId4"/>
    <p:sldId id="407" r:id="rId5"/>
    <p:sldId id="408" r:id="rId6"/>
    <p:sldId id="409" r:id="rId7"/>
    <p:sldId id="410" r:id="rId8"/>
    <p:sldId id="388" r:id="rId9"/>
    <p:sldId id="382" r:id="rId10"/>
    <p:sldId id="414" r:id="rId11"/>
    <p:sldId id="416" r:id="rId12"/>
    <p:sldId id="417" r:id="rId13"/>
    <p:sldId id="411" r:id="rId14"/>
    <p:sldId id="412" r:id="rId15"/>
    <p:sldId id="418" r:id="rId16"/>
    <p:sldId id="419" r:id="rId17"/>
    <p:sldId id="391" r:id="rId18"/>
    <p:sldId id="386" r:id="rId19"/>
  </p:sldIdLst>
  <p:sldSz cx="9144000" cy="6858000" type="screen4x3"/>
  <p:notesSz cx="7102475" cy="938847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13" userDrawn="1">
          <p15:clr>
            <a:srgbClr val="A4A3A4"/>
          </p15:clr>
        </p15:guide>
        <p15:guide id="2" pos="2212"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233" autoAdjust="0"/>
    <p:restoredTop sz="95501" autoAdjust="0"/>
  </p:normalViewPr>
  <p:slideViewPr>
    <p:cSldViewPr>
      <p:cViewPr varScale="1">
        <p:scale>
          <a:sx n="66" d="100"/>
          <a:sy n="66" d="100"/>
        </p:scale>
        <p:origin x="1632" y="36"/>
      </p:cViewPr>
      <p:guideLst>
        <p:guide orient="horz" pos="2160"/>
        <p:guide pos="2880"/>
      </p:guideLst>
    </p:cSldViewPr>
  </p:slideViewPr>
  <p:outlineViewPr>
    <p:cViewPr varScale="1">
      <p:scale>
        <a:sx n="170" d="200"/>
        <a:sy n="170" d="200"/>
      </p:scale>
      <p:origin x="0" y="0"/>
    </p:cViewPr>
  </p:outlineViewPr>
  <p:notesTextViewPr>
    <p:cViewPr>
      <p:scale>
        <a:sx n="100" d="100"/>
        <a:sy n="100" d="100"/>
      </p:scale>
      <p:origin x="0" y="0"/>
    </p:cViewPr>
  </p:notesTextViewPr>
  <p:notesViewPr>
    <p:cSldViewPr>
      <p:cViewPr varScale="1">
        <p:scale>
          <a:sx n="59" d="100"/>
          <a:sy n="59" d="100"/>
        </p:scale>
        <p:origin x="-1752" y="-72"/>
      </p:cViewPr>
      <p:guideLst>
        <p:guide orient="horz" pos="2913"/>
        <p:guide pos="221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6/11/relationships/changesInfo" Target="changesInfos/changesInfo1.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ichard Kennedy" userId="365e0a31cecd9040" providerId="LiveId" clId="{A8582BB2-355F-431B-9150-A19629717755}"/>
    <pc:docChg chg="addSld delSld modSld">
      <pc:chgData name="Richard Kennedy" userId="365e0a31cecd9040" providerId="LiveId" clId="{A8582BB2-355F-431B-9150-A19629717755}" dt="2018-02-27T21:54:54.231" v="146" actId="6549"/>
      <pc:docMkLst>
        <pc:docMk/>
      </pc:docMkLst>
      <pc:sldChg chg="modSp">
        <pc:chgData name="Richard Kennedy" userId="365e0a31cecd9040" providerId="LiveId" clId="{A8582BB2-355F-431B-9150-A19629717755}" dt="2018-02-27T21:54:54.231" v="146" actId="6549"/>
        <pc:sldMkLst>
          <pc:docMk/>
          <pc:sldMk cId="2294828882" sldId="386"/>
        </pc:sldMkLst>
        <pc:spChg chg="mod">
          <ac:chgData name="Richard Kennedy" userId="365e0a31cecd9040" providerId="LiveId" clId="{A8582BB2-355F-431B-9150-A19629717755}" dt="2018-02-27T21:54:54.231" v="146" actId="6549"/>
          <ac:spMkLst>
            <pc:docMk/>
            <pc:sldMk cId="2294828882" sldId="386"/>
            <ac:spMk id="3" creationId="{00000000-0000-0000-0000-000000000000}"/>
          </ac:spMkLst>
        </pc:spChg>
      </pc:sldChg>
      <pc:sldChg chg="modSp">
        <pc:chgData name="Richard Kennedy" userId="365e0a31cecd9040" providerId="LiveId" clId="{A8582BB2-355F-431B-9150-A19629717755}" dt="2018-02-27T21:53:32.195" v="91" actId="20577"/>
        <pc:sldMkLst>
          <pc:docMk/>
          <pc:sldMk cId="3331238177" sldId="391"/>
        </pc:sldMkLst>
        <pc:spChg chg="mod">
          <ac:chgData name="Richard Kennedy" userId="365e0a31cecd9040" providerId="LiveId" clId="{A8582BB2-355F-431B-9150-A19629717755}" dt="2018-02-27T21:53:32.195" v="91" actId="20577"/>
          <ac:spMkLst>
            <pc:docMk/>
            <pc:sldMk cId="3331238177" sldId="391"/>
            <ac:spMk id="18435" creationId="{00000000-0000-0000-0000-000000000000}"/>
          </ac:spMkLst>
        </pc:spChg>
      </pc:sldChg>
      <pc:sldChg chg="del">
        <pc:chgData name="Richard Kennedy" userId="365e0a31cecd9040" providerId="LiveId" clId="{A8582BB2-355F-431B-9150-A19629717755}" dt="2018-02-27T16:47:30.323" v="2" actId="2696"/>
        <pc:sldMkLst>
          <pc:docMk/>
          <pc:sldMk cId="505076759" sldId="413"/>
        </pc:sldMkLst>
      </pc:sldChg>
      <pc:sldChg chg="del">
        <pc:chgData name="Richard Kennedy" userId="365e0a31cecd9040" providerId="LiveId" clId="{A8582BB2-355F-431B-9150-A19629717755}" dt="2018-02-27T16:47:28.462" v="1" actId="2696"/>
        <pc:sldMkLst>
          <pc:docMk/>
          <pc:sldMk cId="4058319013" sldId="415"/>
        </pc:sldMkLst>
      </pc:sldChg>
      <pc:sldChg chg="modSp add">
        <pc:chgData name="Richard Kennedy" userId="365e0a31cecd9040" providerId="LiveId" clId="{A8582BB2-355F-431B-9150-A19629717755}" dt="2018-02-27T21:51:30.787" v="59" actId="1035"/>
        <pc:sldMkLst>
          <pc:docMk/>
          <pc:sldMk cId="3093733823" sldId="418"/>
        </pc:sldMkLst>
        <pc:spChg chg="mod">
          <ac:chgData name="Richard Kennedy" userId="365e0a31cecd9040" providerId="LiveId" clId="{A8582BB2-355F-431B-9150-A19629717755}" dt="2018-02-27T21:51:30.787" v="59" actId="1035"/>
          <ac:spMkLst>
            <pc:docMk/>
            <pc:sldMk cId="3093733823" sldId="418"/>
            <ac:spMk id="3" creationId="{E5284B1B-7261-46A7-8503-8E05CE543AA0}"/>
          </ac:spMkLst>
        </pc:spChg>
      </pc:sldChg>
      <pc:sldChg chg="add">
        <pc:chgData name="Richard Kennedy" userId="365e0a31cecd9040" providerId="LiveId" clId="{A8582BB2-355F-431B-9150-A19629717755}" dt="2018-02-27T16:47:23.098" v="0"/>
        <pc:sldMkLst>
          <pc:docMk/>
          <pc:sldMk cId="1519076672" sldId="419"/>
        </pc:sldMkLst>
      </pc:sld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8065" cy="468942"/>
          </a:xfrm>
          <a:prstGeom prst="rect">
            <a:avLst/>
          </a:prstGeom>
        </p:spPr>
        <p:txBody>
          <a:bodyPr vert="horz" lIns="92994" tIns="46497" rIns="92994" bIns="46497" rtlCol="0"/>
          <a:lstStyle>
            <a:lvl1pPr algn="l">
              <a:defRPr sz="1200"/>
            </a:lvl1pPr>
          </a:lstStyle>
          <a:p>
            <a:endParaRPr lang="en-US"/>
          </a:p>
        </p:txBody>
      </p:sp>
      <p:sp>
        <p:nvSpPr>
          <p:cNvPr id="3" name="Date Placeholder 2"/>
          <p:cNvSpPr>
            <a:spLocks noGrp="1"/>
          </p:cNvSpPr>
          <p:nvPr>
            <p:ph type="dt" sz="quarter" idx="1"/>
          </p:nvPr>
        </p:nvSpPr>
        <p:spPr>
          <a:xfrm>
            <a:off x="4022785" y="0"/>
            <a:ext cx="3078065" cy="468942"/>
          </a:xfrm>
          <a:prstGeom prst="rect">
            <a:avLst/>
          </a:prstGeom>
        </p:spPr>
        <p:txBody>
          <a:bodyPr vert="horz" lIns="92994" tIns="46497" rIns="92994" bIns="46497" rtlCol="0"/>
          <a:lstStyle>
            <a:lvl1pPr algn="r">
              <a:defRPr sz="1200"/>
            </a:lvl1pPr>
          </a:lstStyle>
          <a:p>
            <a:fld id="{B87CCAAF-252C-4847-8D16-EDD6B40E4912}" type="datetimeFigureOut">
              <a:rPr lang="en-US" smtClean="0"/>
              <a:pPr/>
              <a:t>2/27/2018</a:t>
            </a:fld>
            <a:endParaRPr lang="en-US"/>
          </a:p>
        </p:txBody>
      </p:sp>
      <p:sp>
        <p:nvSpPr>
          <p:cNvPr id="4" name="Footer Placeholder 3"/>
          <p:cNvSpPr>
            <a:spLocks noGrp="1"/>
          </p:cNvSpPr>
          <p:nvPr>
            <p:ph type="ftr" sz="quarter" idx="2"/>
          </p:nvPr>
        </p:nvSpPr>
        <p:spPr>
          <a:xfrm>
            <a:off x="0" y="8917928"/>
            <a:ext cx="3078065" cy="468942"/>
          </a:xfrm>
          <a:prstGeom prst="rect">
            <a:avLst/>
          </a:prstGeom>
        </p:spPr>
        <p:txBody>
          <a:bodyPr vert="horz" lIns="92994" tIns="46497" rIns="92994" bIns="46497" rtlCol="0" anchor="b"/>
          <a:lstStyle>
            <a:lvl1pPr algn="l">
              <a:defRPr sz="1200"/>
            </a:lvl1pPr>
          </a:lstStyle>
          <a:p>
            <a:endParaRPr lang="en-US"/>
          </a:p>
        </p:txBody>
      </p:sp>
      <p:sp>
        <p:nvSpPr>
          <p:cNvPr id="5" name="Slide Number Placeholder 4"/>
          <p:cNvSpPr>
            <a:spLocks noGrp="1"/>
          </p:cNvSpPr>
          <p:nvPr>
            <p:ph type="sldNum" sz="quarter" idx="3"/>
          </p:nvPr>
        </p:nvSpPr>
        <p:spPr>
          <a:xfrm>
            <a:off x="4022785" y="8917928"/>
            <a:ext cx="3078065" cy="468942"/>
          </a:xfrm>
          <a:prstGeom prst="rect">
            <a:avLst/>
          </a:prstGeom>
        </p:spPr>
        <p:txBody>
          <a:bodyPr vert="horz" lIns="92994" tIns="46497" rIns="92994" bIns="46497"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102475" cy="9388475"/>
          </a:xfrm>
          <a:prstGeom prst="roundRect">
            <a:avLst>
              <a:gd name="adj" fmla="val 19"/>
            </a:avLst>
          </a:prstGeom>
          <a:solidFill>
            <a:srgbClr val="FFFFFF"/>
          </a:solidFill>
          <a:ln w="9525">
            <a:noFill/>
            <a:round/>
            <a:headEnd/>
            <a:tailEnd/>
          </a:ln>
          <a:effectLst/>
        </p:spPr>
        <p:txBody>
          <a:bodyPr wrap="none" lIns="92994" tIns="46497" rIns="92994" bIns="46497" anchor="ctr"/>
          <a:lstStyle/>
          <a:p>
            <a:endParaRPr lang="en-GB"/>
          </a:p>
        </p:txBody>
      </p:sp>
      <p:sp>
        <p:nvSpPr>
          <p:cNvPr id="2050" name="Rectangle 2"/>
          <p:cNvSpPr>
            <a:spLocks noGrp="1" noChangeArrowheads="1"/>
          </p:cNvSpPr>
          <p:nvPr>
            <p:ph type="hdr"/>
          </p:nvPr>
        </p:nvSpPr>
        <p:spPr bwMode="auto">
          <a:xfrm>
            <a:off x="5777266" y="97965"/>
            <a:ext cx="655287" cy="21359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29945" algn="l"/>
                <a:tab pos="1859890" algn="l"/>
                <a:tab pos="2789834" algn="l"/>
                <a:tab pos="3719779" algn="l"/>
                <a:tab pos="4649724" algn="l"/>
                <a:tab pos="5579669" algn="l"/>
                <a:tab pos="6509614" algn="l"/>
                <a:tab pos="7439558" algn="l"/>
                <a:tab pos="8369503" algn="l"/>
                <a:tab pos="9299448" algn="l"/>
                <a:tab pos="10229393"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69922" y="97965"/>
            <a:ext cx="845533" cy="21359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29945" algn="l"/>
                <a:tab pos="1859890" algn="l"/>
                <a:tab pos="2789834" algn="l"/>
                <a:tab pos="3719779" algn="l"/>
                <a:tab pos="4649724" algn="l"/>
                <a:tab pos="5579669" algn="l"/>
                <a:tab pos="6509614" algn="l"/>
                <a:tab pos="7439558" algn="l"/>
                <a:tab pos="8369503" algn="l"/>
                <a:tab pos="9299448" algn="l"/>
                <a:tab pos="10229393"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211263" y="709613"/>
            <a:ext cx="4678362" cy="3508375"/>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46347" y="4459767"/>
            <a:ext cx="5208157" cy="4223690"/>
          </a:xfrm>
          <a:prstGeom prst="rect">
            <a:avLst/>
          </a:prstGeom>
          <a:noFill/>
          <a:ln w="9525">
            <a:noFill/>
            <a:round/>
            <a:headEnd/>
            <a:tailEnd/>
          </a:ln>
          <a:effectLst/>
        </p:spPr>
        <p:txBody>
          <a:bodyPr vert="horz" wrap="square" lIns="95191" tIns="46863" rIns="95191" bIns="46863"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487834" y="9089766"/>
            <a:ext cx="944720" cy="18308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64972" algn="l"/>
                <a:tab pos="1394917" algn="l"/>
                <a:tab pos="2324862" algn="l"/>
                <a:tab pos="3254807" algn="l"/>
                <a:tab pos="4184752" algn="l"/>
                <a:tab pos="5114696" algn="l"/>
                <a:tab pos="6044641" algn="l"/>
                <a:tab pos="6974586" algn="l"/>
                <a:tab pos="7904531" algn="l"/>
                <a:tab pos="8834476" algn="l"/>
                <a:tab pos="9764420" algn="l"/>
                <a:tab pos="10694365"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300830" y="9089765"/>
            <a:ext cx="523580" cy="36776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29945" algn="l"/>
                <a:tab pos="1859890" algn="l"/>
                <a:tab pos="2789834" algn="l"/>
                <a:tab pos="3719779" algn="l"/>
                <a:tab pos="4649724" algn="l"/>
                <a:tab pos="5579669" algn="l"/>
                <a:tab pos="6509614" algn="l"/>
                <a:tab pos="7439558" algn="l"/>
                <a:tab pos="8369503" algn="l"/>
                <a:tab pos="9299448" algn="l"/>
                <a:tab pos="10229393"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39842" y="9089766"/>
            <a:ext cx="731711" cy="184687"/>
          </a:xfrm>
          <a:prstGeom prst="rect">
            <a:avLst/>
          </a:prstGeom>
          <a:noFill/>
          <a:ln w="9525">
            <a:noFill/>
            <a:round/>
            <a:headEnd/>
            <a:tailEnd/>
          </a:ln>
          <a:effectLst/>
        </p:spPr>
        <p:txBody>
          <a:bodyPr wrap="none" lIns="0" tIns="0" rIns="0" bIns="0">
            <a:spAutoFit/>
          </a:bodyPr>
          <a:lstStyle/>
          <a:p>
            <a:pPr>
              <a:tabLst>
                <a:tab pos="0" algn="l"/>
                <a:tab pos="929945" algn="l"/>
                <a:tab pos="1859890" algn="l"/>
                <a:tab pos="2789834" algn="l"/>
                <a:tab pos="3719779" algn="l"/>
                <a:tab pos="4649724" algn="l"/>
                <a:tab pos="5579669" algn="l"/>
                <a:tab pos="6509614" algn="l"/>
                <a:tab pos="7439558" algn="l"/>
                <a:tab pos="8369503" algn="l"/>
                <a:tab pos="9299448" algn="l"/>
                <a:tab pos="10229393" algn="l"/>
              </a:tabLst>
            </a:pPr>
            <a:r>
              <a:rPr lang="en-US" sz="1200">
                <a:solidFill>
                  <a:srgbClr val="000000"/>
                </a:solidFill>
              </a:rPr>
              <a:t>Submission</a:t>
            </a:r>
          </a:p>
        </p:txBody>
      </p:sp>
      <p:sp>
        <p:nvSpPr>
          <p:cNvPr id="2057" name="Line 9"/>
          <p:cNvSpPr>
            <a:spLocks noChangeShapeType="1"/>
          </p:cNvSpPr>
          <p:nvPr/>
        </p:nvSpPr>
        <p:spPr bwMode="auto">
          <a:xfrm>
            <a:off x="741467" y="9088161"/>
            <a:ext cx="5619541" cy="1605"/>
          </a:xfrm>
          <a:prstGeom prst="line">
            <a:avLst/>
          </a:prstGeom>
          <a:noFill/>
          <a:ln w="12600">
            <a:solidFill>
              <a:srgbClr val="000000"/>
            </a:solidFill>
            <a:miter lim="800000"/>
            <a:headEnd/>
            <a:tailEnd/>
          </a:ln>
          <a:effectLst/>
        </p:spPr>
        <p:txBody>
          <a:bodyPr lIns="92994" tIns="46497" rIns="92994" bIns="46497"/>
          <a:lstStyle/>
          <a:p>
            <a:endParaRPr lang="en-GB"/>
          </a:p>
        </p:txBody>
      </p:sp>
      <p:sp>
        <p:nvSpPr>
          <p:cNvPr id="2058" name="Line 10"/>
          <p:cNvSpPr>
            <a:spLocks noChangeShapeType="1"/>
          </p:cNvSpPr>
          <p:nvPr/>
        </p:nvSpPr>
        <p:spPr bwMode="auto">
          <a:xfrm>
            <a:off x="663418" y="300317"/>
            <a:ext cx="5775639" cy="1605"/>
          </a:xfrm>
          <a:prstGeom prst="line">
            <a:avLst/>
          </a:prstGeom>
          <a:noFill/>
          <a:ln w="12600">
            <a:solidFill>
              <a:srgbClr val="000000"/>
            </a:solidFill>
            <a:miter lim="800000"/>
            <a:headEnd/>
            <a:tailEnd/>
          </a:ln>
          <a:effectLst/>
        </p:spPr>
        <p:txBody>
          <a:bodyPr lIns="92994" tIns="46497" rIns="92994" bIns="46497"/>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82121" y="709837"/>
            <a:ext cx="4738235" cy="3509035"/>
          </a:xfrm>
          <a:prstGeom prst="rect">
            <a:avLst/>
          </a:prstGeom>
          <a:solidFill>
            <a:srgbClr val="FFFFFF"/>
          </a:solidFill>
          <a:ln w="9525">
            <a:solidFill>
              <a:srgbClr val="000000"/>
            </a:solidFill>
            <a:miter lim="800000"/>
            <a:headEnd/>
            <a:tailEnd/>
          </a:ln>
          <a:effectLst/>
        </p:spPr>
        <p:txBody>
          <a:bodyPr wrap="none" lIns="92994" tIns="46497" rIns="92994" bIns="46497" anchor="ctr"/>
          <a:lstStyle/>
          <a:p>
            <a:endParaRPr lang="en-GB"/>
          </a:p>
        </p:txBody>
      </p:sp>
      <p:sp>
        <p:nvSpPr>
          <p:cNvPr id="12290" name="Rectangle 2"/>
          <p:cNvSpPr txBox="1">
            <a:spLocks noGrp="1" noChangeArrowheads="1"/>
          </p:cNvSpPr>
          <p:nvPr>
            <p:ph type="body"/>
          </p:nvPr>
        </p:nvSpPr>
        <p:spPr bwMode="auto">
          <a:xfrm>
            <a:off x="946347" y="4459767"/>
            <a:ext cx="5209782" cy="4320048"/>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a:extLst>
              <a:ext uri="{FF2B5EF4-FFF2-40B4-BE49-F238E27FC236}">
                <a16:creationId xmlns:a16="http://schemas.microsoft.com/office/drawing/2014/main" id="{A5A5F051-1C91-4401-8BE8-C57B3DA9262D}"/>
              </a:ext>
            </a:extLst>
          </p:cNvPr>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6A12044-ED38-497E-9081-3BD065A7F761}" type="slidenum">
              <a:rPr lang="en-US" altLang="en-US" sz="1300"/>
              <a:pPr>
                <a:spcBef>
                  <a:spcPct val="0"/>
                </a:spcBef>
              </a:pPr>
              <a:t>7</a:t>
            </a:fld>
            <a:endParaRPr lang="en-US" altLang="en-US" sz="1300"/>
          </a:p>
        </p:txBody>
      </p:sp>
      <p:sp>
        <p:nvSpPr>
          <p:cNvPr id="14339" name="Rectangle 2">
            <a:extLst>
              <a:ext uri="{FF2B5EF4-FFF2-40B4-BE49-F238E27FC236}">
                <a16:creationId xmlns:a16="http://schemas.microsoft.com/office/drawing/2014/main" id="{5055198B-A7B5-4552-BC04-B0C91AF08ED5}"/>
              </a:ext>
            </a:extLst>
          </p:cNvPr>
          <p:cNvSpPr>
            <a:spLocks noGrp="1" noRot="1" noChangeAspect="1" noChangeArrowheads="1" noTextEdit="1"/>
          </p:cNvSpPr>
          <p:nvPr>
            <p:ph type="sldImg"/>
          </p:nvPr>
        </p:nvSpPr>
        <p:spPr>
          <a:ln/>
        </p:spPr>
      </p:sp>
      <p:sp>
        <p:nvSpPr>
          <p:cNvPr id="14340" name="Rectangle 3">
            <a:extLst>
              <a:ext uri="{FF2B5EF4-FFF2-40B4-BE49-F238E27FC236}">
                <a16:creationId xmlns:a16="http://schemas.microsoft.com/office/drawing/2014/main" id="{90785B37-8A86-42B2-A39E-002429E520EA}"/>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23472167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 name="Rectangle 10"/>
          <p:cNvSpPr>
            <a:spLocks noGrp="1" noChangeArrowheads="1"/>
          </p:cNvSpPr>
          <p:nvPr>
            <p:ph type="sldNum"/>
          </p:nvPr>
        </p:nvSpPr>
        <p:spPr>
          <a:ln/>
        </p:spPr>
        <p:txBody>
          <a:bodyPr/>
          <a:lstStyle/>
          <a:p>
            <a:fld id="{3115A5AF-EDEE-4953-98FB-D20D7E392A85}" type="slidenum">
              <a:rPr lang="en-US" altLang="en-US"/>
              <a:pPr/>
              <a:t>8</a:t>
            </a:fld>
            <a:endParaRPr lang="en-US" altLang="en-US"/>
          </a:p>
        </p:txBody>
      </p:sp>
      <p:sp>
        <p:nvSpPr>
          <p:cNvPr id="5121" name="Text Box 1"/>
          <p:cNvSpPr txBox="1">
            <a:spLocks noChangeArrowheads="1"/>
          </p:cNvSpPr>
          <p:nvPr/>
        </p:nvSpPr>
        <p:spPr bwMode="auto">
          <a:xfrm>
            <a:off x="4505715" y="9666308"/>
            <a:ext cx="3450424" cy="50427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9pPr>
          </a:lstStyle>
          <a:p>
            <a:pPr algn="r">
              <a:lnSpc>
                <a:spcPct val="93000"/>
              </a:lnSpc>
              <a:buClrTx/>
              <a:buFontTx/>
              <a:buNone/>
            </a:pPr>
            <a:fld id="{4630622D-C3D3-4022-AB10-3CE586E8A7F2}" type="slidenum">
              <a:rPr lang="en-US" altLang="en-US" sz="1400">
                <a:solidFill>
                  <a:srgbClr val="000000"/>
                </a:solidFill>
              </a:rPr>
              <a:pPr algn="r">
                <a:lnSpc>
                  <a:spcPct val="93000"/>
                </a:lnSpc>
                <a:buClrTx/>
                <a:buFontTx/>
                <a:buNone/>
              </a:pPr>
              <a:t>8</a:t>
            </a:fld>
            <a:endParaRPr lang="en-US" altLang="en-US" sz="1400">
              <a:solidFill>
                <a:srgbClr val="000000"/>
              </a:solidFill>
            </a:endParaRPr>
          </a:p>
        </p:txBody>
      </p:sp>
      <p:sp>
        <p:nvSpPr>
          <p:cNvPr id="5122" name="Text Box 2"/>
          <p:cNvSpPr txBox="1">
            <a:spLocks noChangeArrowheads="1"/>
          </p:cNvSpPr>
          <p:nvPr/>
        </p:nvSpPr>
        <p:spPr bwMode="auto">
          <a:xfrm>
            <a:off x="5777266" y="97965"/>
            <a:ext cx="655287" cy="21359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9pPr>
          </a:lstStyle>
          <a:p>
            <a:pPr algn="r">
              <a:buClrTx/>
              <a:buFontTx/>
              <a:buNone/>
            </a:pPr>
            <a:r>
              <a:rPr lang="en-US" altLang="en-US" sz="1400" b="1">
                <a:solidFill>
                  <a:srgbClr val="000000"/>
                </a:solidFill>
                <a:ea typeface="MS Gothic" panose="020B0609070205080204" pitchFamily="49" charset="-128"/>
              </a:rPr>
              <a:t>doc.: ec-16-0149-00-00EC</a:t>
            </a:r>
          </a:p>
        </p:txBody>
      </p:sp>
      <p:sp>
        <p:nvSpPr>
          <p:cNvPr id="5123" name="Text Box 3"/>
          <p:cNvSpPr txBox="1">
            <a:spLocks noChangeArrowheads="1"/>
          </p:cNvSpPr>
          <p:nvPr/>
        </p:nvSpPr>
        <p:spPr bwMode="auto">
          <a:xfrm>
            <a:off x="669922" y="97965"/>
            <a:ext cx="845533" cy="21359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9pPr>
          </a:lstStyle>
          <a:p>
            <a:pPr>
              <a:buClrTx/>
              <a:buFontTx/>
              <a:buNone/>
            </a:pPr>
            <a:r>
              <a:rPr lang="en-US" altLang="en-US" sz="1400" b="1">
                <a:solidFill>
                  <a:srgbClr val="000000"/>
                </a:solidFill>
                <a:ea typeface="MS Gothic" panose="020B0609070205080204" pitchFamily="49" charset="-128"/>
              </a:rPr>
              <a:t>November 2016</a:t>
            </a:r>
          </a:p>
        </p:txBody>
      </p:sp>
      <p:sp>
        <p:nvSpPr>
          <p:cNvPr id="5124" name="Text Box 4"/>
          <p:cNvSpPr txBox="1">
            <a:spLocks noChangeArrowheads="1"/>
          </p:cNvSpPr>
          <p:nvPr/>
        </p:nvSpPr>
        <p:spPr bwMode="auto">
          <a:xfrm>
            <a:off x="5487834" y="9089766"/>
            <a:ext cx="944720" cy="18308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9pPr>
          </a:lstStyle>
          <a:p>
            <a:pPr algn="r">
              <a:buClrTx/>
              <a:buFontTx/>
              <a:buNone/>
            </a:pPr>
            <a:r>
              <a:rPr lang="en-US" altLang="en-US">
                <a:solidFill>
                  <a:srgbClr val="000000"/>
                </a:solidFill>
                <a:ea typeface="MS Gothic" panose="020B0609070205080204" pitchFamily="49" charset="-128"/>
              </a:rPr>
              <a:t>Dorothy Stanley, HP Enterprise</a:t>
            </a:r>
          </a:p>
        </p:txBody>
      </p:sp>
      <p:sp>
        <p:nvSpPr>
          <p:cNvPr id="5125" name="Text Box 5"/>
          <p:cNvSpPr txBox="1">
            <a:spLocks noChangeArrowheads="1"/>
          </p:cNvSpPr>
          <p:nvPr/>
        </p:nvSpPr>
        <p:spPr bwMode="auto">
          <a:xfrm>
            <a:off x="3300830" y="9089765"/>
            <a:ext cx="523580" cy="36776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9pPr>
          </a:lstStyle>
          <a:p>
            <a:pPr algn="r">
              <a:buClrTx/>
              <a:buFontTx/>
              <a:buNone/>
            </a:pPr>
            <a:r>
              <a:rPr lang="en-US" altLang="en-US">
                <a:solidFill>
                  <a:srgbClr val="000000"/>
                </a:solidFill>
                <a:ea typeface="MS Gothic" panose="020B0609070205080204" pitchFamily="49" charset="-128"/>
              </a:rPr>
              <a:t>Page </a:t>
            </a:r>
            <a:fld id="{E28B3B23-C020-494A-A13E-CAF2F6087A3A}" type="slidenum">
              <a:rPr lang="en-US" altLang="en-US">
                <a:solidFill>
                  <a:srgbClr val="000000"/>
                </a:solidFill>
                <a:ea typeface="MS Gothic" panose="020B0609070205080204" pitchFamily="49" charset="-128"/>
              </a:rPr>
              <a:pPr algn="r">
                <a:buClrTx/>
                <a:buFontTx/>
                <a:buNone/>
              </a:pPr>
              <a:t>8</a:t>
            </a:fld>
            <a:endParaRPr lang="en-US" altLang="en-US">
              <a:solidFill>
                <a:srgbClr val="000000"/>
              </a:solidFill>
              <a:ea typeface="MS Gothic" panose="020B0609070205080204" pitchFamily="49" charset="-128"/>
            </a:endParaRPr>
          </a:p>
        </p:txBody>
      </p:sp>
      <p:sp>
        <p:nvSpPr>
          <p:cNvPr id="5126" name="Rectangle 6"/>
          <p:cNvSpPr txBox="1">
            <a:spLocks noGrp="1" noRot="1" noChangeAspect="1" noChangeArrowheads="1"/>
          </p:cNvSpPr>
          <p:nvPr>
            <p:ph type="sldImg"/>
          </p:nvPr>
        </p:nvSpPr>
        <p:spPr bwMode="auto">
          <a:xfrm>
            <a:off x="1211263" y="709613"/>
            <a:ext cx="4679950" cy="3509962"/>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127" name="Text Box 7"/>
          <p:cNvSpPr txBox="1">
            <a:spLocks noChangeArrowheads="1"/>
          </p:cNvSpPr>
          <p:nvPr/>
        </p:nvSpPr>
        <p:spPr bwMode="auto">
          <a:xfrm>
            <a:off x="946347" y="4459767"/>
            <a:ext cx="5209782" cy="432004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2994" tIns="46497" rIns="92994" bIns="46497" anchor="ctr"/>
          <a:lstStyle/>
          <a:p>
            <a:endParaRPr lang="en-US"/>
          </a:p>
        </p:txBody>
      </p:sp>
    </p:spTree>
    <p:extLst>
      <p:ext uri="{BB962C8B-B14F-4D97-AF65-F5344CB8AC3E}">
        <p14:creationId xmlns:p14="http://schemas.microsoft.com/office/powerpoint/2010/main" val="9356483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11263" y="709613"/>
            <a:ext cx="4678362" cy="3508375"/>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9</a:t>
            </a:fld>
            <a:endParaRPr lang="en-US"/>
          </a:p>
        </p:txBody>
      </p:sp>
    </p:spTree>
    <p:extLst>
      <p:ext uri="{BB962C8B-B14F-4D97-AF65-F5344CB8AC3E}">
        <p14:creationId xmlns:p14="http://schemas.microsoft.com/office/powerpoint/2010/main" val="5416038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11263" y="709613"/>
            <a:ext cx="4678362" cy="3508375"/>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17</a:t>
            </a:fld>
            <a:endParaRPr lang="en-US"/>
          </a:p>
        </p:txBody>
      </p:sp>
    </p:spTree>
    <p:extLst>
      <p:ext uri="{BB962C8B-B14F-4D97-AF65-F5344CB8AC3E}">
        <p14:creationId xmlns:p14="http://schemas.microsoft.com/office/powerpoint/2010/main" val="31460904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March 2018</a:t>
            </a:r>
            <a:endParaRPr lang="en-GB"/>
          </a:p>
        </p:txBody>
      </p:sp>
      <p:sp>
        <p:nvSpPr>
          <p:cNvPr id="5" name="Footer Placeholder 4"/>
          <p:cNvSpPr>
            <a:spLocks noGrp="1"/>
          </p:cNvSpPr>
          <p:nvPr>
            <p:ph type="ftr" idx="11"/>
          </p:nvPr>
        </p:nvSpPr>
        <p:spPr/>
        <p:txBody>
          <a:bodyPr/>
          <a:lstStyle>
            <a:lvl1pPr>
              <a:defRPr/>
            </a:lvl1pPr>
          </a:lstStyle>
          <a:p>
            <a:r>
              <a:rPr lang="en-GB"/>
              <a:t>Rich Kennedy, Self</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Rich Kennedy, Self</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2018</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March 2018</a:t>
            </a:r>
            <a:endParaRPr lang="en-GB"/>
          </a:p>
        </p:txBody>
      </p:sp>
      <p:sp>
        <p:nvSpPr>
          <p:cNvPr id="5" name="Footer Placeholder 4"/>
          <p:cNvSpPr>
            <a:spLocks noGrp="1"/>
          </p:cNvSpPr>
          <p:nvPr>
            <p:ph type="ftr" idx="11"/>
          </p:nvPr>
        </p:nvSpPr>
        <p:spPr/>
        <p:txBody>
          <a:bodyPr/>
          <a:lstStyle>
            <a:lvl1pPr>
              <a:defRPr/>
            </a:lvl1pPr>
          </a:lstStyle>
          <a:p>
            <a:r>
              <a:rPr lang="en-GB"/>
              <a:t>Rich Kennedy, Self</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March 2018</a:t>
            </a:r>
            <a:endParaRPr lang="en-GB"/>
          </a:p>
        </p:txBody>
      </p:sp>
      <p:sp>
        <p:nvSpPr>
          <p:cNvPr id="6" name="Footer Placeholder 5"/>
          <p:cNvSpPr>
            <a:spLocks noGrp="1"/>
          </p:cNvSpPr>
          <p:nvPr>
            <p:ph type="ftr" idx="11"/>
          </p:nvPr>
        </p:nvSpPr>
        <p:spPr/>
        <p:txBody>
          <a:bodyPr/>
          <a:lstStyle>
            <a:lvl1pPr>
              <a:defRPr/>
            </a:lvl1pPr>
          </a:lstStyle>
          <a:p>
            <a:r>
              <a:rPr lang="en-GB"/>
              <a:t>Rich Kennedy, Self</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March 2018</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t>Rich Kennedy, Self</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March 2018</a:t>
            </a:r>
            <a:endParaRPr lang="en-GB"/>
          </a:p>
        </p:txBody>
      </p:sp>
      <p:sp>
        <p:nvSpPr>
          <p:cNvPr id="4" name="Footer Placeholder 3"/>
          <p:cNvSpPr>
            <a:spLocks noGrp="1"/>
          </p:cNvSpPr>
          <p:nvPr>
            <p:ph type="ftr" idx="11"/>
          </p:nvPr>
        </p:nvSpPr>
        <p:spPr/>
        <p:txBody>
          <a:bodyPr/>
          <a:lstStyle>
            <a:lvl1pPr>
              <a:defRPr/>
            </a:lvl1pPr>
          </a:lstStyle>
          <a:p>
            <a:r>
              <a:rPr lang="en-GB"/>
              <a:t>Rich Kennedy, Self</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March 2018</a:t>
            </a:r>
            <a:endParaRPr lang="en-GB"/>
          </a:p>
        </p:txBody>
      </p:sp>
      <p:sp>
        <p:nvSpPr>
          <p:cNvPr id="3" name="Footer Placeholder 2"/>
          <p:cNvSpPr>
            <a:spLocks noGrp="1"/>
          </p:cNvSpPr>
          <p:nvPr>
            <p:ph type="ftr" idx="11"/>
          </p:nvPr>
        </p:nvSpPr>
        <p:spPr/>
        <p:txBody>
          <a:bodyPr/>
          <a:lstStyle>
            <a:lvl1pPr>
              <a:defRPr/>
            </a:lvl1pPr>
          </a:lstStyle>
          <a:p>
            <a:r>
              <a:rPr lang="en-GB"/>
              <a:t>Rich Kennedy, Self</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2018</a:t>
            </a:r>
            <a:endParaRPr lang="en-GB"/>
          </a:p>
        </p:txBody>
      </p:sp>
      <p:sp>
        <p:nvSpPr>
          <p:cNvPr id="5" name="Footer Placeholder 4"/>
          <p:cNvSpPr>
            <a:spLocks noGrp="1"/>
          </p:cNvSpPr>
          <p:nvPr>
            <p:ph type="ftr" idx="11"/>
          </p:nvPr>
        </p:nvSpPr>
        <p:spPr/>
        <p:txBody>
          <a:bodyPr/>
          <a:lstStyle>
            <a:lvl1pPr>
              <a:defRPr/>
            </a:lvl1pPr>
          </a:lstStyle>
          <a:p>
            <a:r>
              <a:rPr lang="en-GB"/>
              <a:t>Rich Kennedy, Self</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2018</a:t>
            </a:r>
            <a:endParaRPr lang="en-GB"/>
          </a:p>
        </p:txBody>
      </p:sp>
      <p:sp>
        <p:nvSpPr>
          <p:cNvPr id="5" name="Footer Placeholder 4"/>
          <p:cNvSpPr>
            <a:spLocks noGrp="1"/>
          </p:cNvSpPr>
          <p:nvPr>
            <p:ph type="ftr" idx="11"/>
          </p:nvPr>
        </p:nvSpPr>
        <p:spPr/>
        <p:txBody>
          <a:bodyPr/>
          <a:lstStyle>
            <a:lvl1pPr>
              <a:defRPr/>
            </a:lvl1pPr>
          </a:lstStyle>
          <a:p>
            <a:r>
              <a:rPr lang="en-GB"/>
              <a:t>Rich Kennedy, Self</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2018</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Rich Kennedy, Self</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802.18-18/0020r0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8/dcn/18/18-18-0021-00-0000-nprm-fcc-18-18.docx" TargetMode="External"/><Relationship Id="rId2" Type="http://schemas.openxmlformats.org/officeDocument/2006/relationships/hyperlink" Target="https://mentor.ieee.org/802.18/dcn/18/18-18-0022-00-0000-draft-nprm-for-95-3000-ghz.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www.ieee.org/portal/cms_docs/about/CoE_poster.pdf"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develop/policies/bylaws/sb_bylaws.pdf%20%20section%205.2.1" TargetMode="External"/><Relationship Id="rId2" Type="http://schemas.openxmlformats.org/officeDocument/2006/relationships/notesSlide" Target="../notesSlides/notesSlide3.xml"/><Relationship Id="rId1" Type="http://schemas.openxmlformats.org/officeDocument/2006/relationships/slideLayout" Target="../slideLayouts/slideLayout7.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March 2018</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a:t>Rich Kennedy, Self</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Chicago Plenary Agenda</a:t>
            </a:r>
            <a:endParaRPr lang="en-GB" dirty="0"/>
          </a:p>
        </p:txBody>
      </p:sp>
      <p:sp>
        <p:nvSpPr>
          <p:cNvPr id="3074" name="Rectangle 2"/>
          <p:cNvSpPr>
            <a:spLocks noGrp="1" noChangeArrowheads="1"/>
          </p:cNvSpPr>
          <p:nvPr>
            <p:ph type="body" idx="1"/>
          </p:nvPr>
        </p:nvSpPr>
        <p:spPr>
          <a:xfrm>
            <a:off x="685800" y="1889125"/>
            <a:ext cx="7772400" cy="701675"/>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	Date:</a:t>
            </a:r>
            <a:r>
              <a:rPr lang="en-GB" sz="2000" b="0" dirty="0"/>
              <a:t> 2018-03-06</a:t>
            </a:r>
          </a:p>
        </p:txBody>
      </p:sp>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3">
            <a:extLst>
              <a:ext uri="{FF2B5EF4-FFF2-40B4-BE49-F238E27FC236}">
                <a16:creationId xmlns:a16="http://schemas.microsoft.com/office/drawing/2014/main" id="{A9943946-CAC7-4B5F-A0AD-61A516AFFB3A}"/>
              </a:ext>
            </a:extLst>
          </p:cNvPr>
          <p:cNvGraphicFramePr>
            <a:graphicFrameLocks noChangeAspect="1"/>
          </p:cNvGraphicFramePr>
          <p:nvPr>
            <p:extLst>
              <p:ext uri="{D42A27DB-BD31-4B8C-83A1-F6EECF244321}">
                <p14:modId xmlns:p14="http://schemas.microsoft.com/office/powerpoint/2010/main" val="1594219279"/>
              </p:ext>
            </p:extLst>
          </p:nvPr>
        </p:nvGraphicFramePr>
        <p:xfrm>
          <a:off x="520700" y="3608388"/>
          <a:ext cx="8072438" cy="2478087"/>
        </p:xfrm>
        <a:graphic>
          <a:graphicData uri="http://schemas.openxmlformats.org/presentationml/2006/ole">
            <mc:AlternateContent xmlns:mc="http://schemas.openxmlformats.org/markup-compatibility/2006">
              <mc:Choice xmlns:v="urn:schemas-microsoft-com:vml" Requires="v">
                <p:oleObj spid="_x0000_s1026" name="Document" r:id="rId4" imgW="8248712" imgH="2534827" progId="Word.Document.8">
                  <p:embed/>
                </p:oleObj>
              </mc:Choice>
              <mc:Fallback>
                <p:oleObj name="Document" r:id="rId4" imgW="8248712" imgH="2534827" progId="Word.Document.8">
                  <p:embed/>
                  <p:pic>
                    <p:nvPicPr>
                      <p:cNvPr id="9" name="Object 3">
                        <a:extLst>
                          <a:ext uri="{FF2B5EF4-FFF2-40B4-BE49-F238E27FC236}">
                            <a16:creationId xmlns:a16="http://schemas.microsoft.com/office/drawing/2014/main" id="{A9943946-CAC7-4B5F-A0AD-61A516AFFB3A}"/>
                          </a:ext>
                        </a:extLst>
                      </p:cNvPr>
                      <p:cNvPicPr>
                        <a:picLocks noChangeAspect="1" noChangeArrowheads="1"/>
                      </p:cNvPicPr>
                      <p:nvPr/>
                    </p:nvPicPr>
                    <p:blipFill>
                      <a:blip r:embed="rId5"/>
                      <a:srcRect/>
                      <a:stretch>
                        <a:fillRect/>
                      </a:stretch>
                    </p:blipFill>
                    <p:spPr bwMode="auto">
                      <a:xfrm>
                        <a:off x="520700" y="3608388"/>
                        <a:ext cx="8072438" cy="2478087"/>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D3681F-34FF-4A95-A7A1-3A2E3FA48510}"/>
              </a:ext>
            </a:extLst>
          </p:cNvPr>
          <p:cNvSpPr>
            <a:spLocks noGrp="1"/>
          </p:cNvSpPr>
          <p:nvPr>
            <p:ph type="title"/>
          </p:nvPr>
        </p:nvSpPr>
        <p:spPr/>
        <p:txBody>
          <a:bodyPr/>
          <a:lstStyle/>
          <a:p>
            <a:r>
              <a:rPr lang="en-US" altLang="en-US" dirty="0"/>
              <a:t>Fellowship Program Visitors</a:t>
            </a:r>
            <a:endParaRPr lang="en-US" dirty="0"/>
          </a:p>
        </p:txBody>
      </p:sp>
      <p:sp>
        <p:nvSpPr>
          <p:cNvPr id="3" name="Content Placeholder 2">
            <a:extLst>
              <a:ext uri="{FF2B5EF4-FFF2-40B4-BE49-F238E27FC236}">
                <a16:creationId xmlns:a16="http://schemas.microsoft.com/office/drawing/2014/main" id="{CA7167E3-DAFE-49BF-85E7-D5BCEE6C8379}"/>
              </a:ext>
            </a:extLst>
          </p:cNvPr>
          <p:cNvSpPr>
            <a:spLocks noGrp="1"/>
          </p:cNvSpPr>
          <p:nvPr>
            <p:ph idx="1"/>
          </p:nvPr>
        </p:nvSpPr>
        <p:spPr/>
        <p:txBody>
          <a:bodyPr/>
          <a:lstStyle/>
          <a:p>
            <a:r>
              <a:rPr lang="en-US" b="0" dirty="0"/>
              <a:t> </a:t>
            </a:r>
            <a:r>
              <a:rPr lang="en-US" sz="2000" dirty="0"/>
              <a:t>Mr</a:t>
            </a:r>
            <a:r>
              <a:rPr lang="en-US" sz="2000" b="0" dirty="0"/>
              <a:t>. </a:t>
            </a:r>
            <a:r>
              <a:rPr lang="en-US" sz="2000" dirty="0"/>
              <a:t>Richard </a:t>
            </a:r>
            <a:r>
              <a:rPr lang="en-US" sz="2000" dirty="0" err="1"/>
              <a:t>Anago</a:t>
            </a:r>
            <a:r>
              <a:rPr lang="en-US" sz="2000" dirty="0"/>
              <a:t> </a:t>
            </a:r>
            <a:r>
              <a:rPr lang="en-US" sz="2000" b="0" dirty="0"/>
              <a:t>is a telecommunications engineer and has more than 25 years of experience in the public and private telecommunications sector in Burkina Faso. </a:t>
            </a:r>
            <a:r>
              <a:rPr lang="en-US" sz="2000" dirty="0"/>
              <a:t>IEEE 802 areas of interest: </a:t>
            </a:r>
            <a:r>
              <a:rPr lang="en-US" sz="2000" b="0" dirty="0"/>
              <a:t>802.1 (Higher Layer LAN Protocols), 802.24 (Vertical Applications TAG)</a:t>
            </a:r>
          </a:p>
          <a:p>
            <a:r>
              <a:rPr lang="en-US" sz="2000" dirty="0"/>
              <a:t>Ms. Caroline </a:t>
            </a:r>
            <a:r>
              <a:rPr lang="en-US" sz="2000" dirty="0" err="1"/>
              <a:t>Koech</a:t>
            </a:r>
            <a:r>
              <a:rPr lang="en-US" sz="2000" dirty="0"/>
              <a:t> </a:t>
            </a:r>
            <a:r>
              <a:rPr lang="en-US" sz="2000" b="0" dirty="0"/>
              <a:t>is the ICT Liaison Manager at the East African Communication Organization (EACO), whose mission is to promote policy harmonization and development of the ICT sector in the five East African Community Member States. Caroline is involved in various projects and programs in the East Africa region. Before joining EACO in 2012, she served as a network engineer and project manager in Safaricom Kenya. </a:t>
            </a:r>
            <a:r>
              <a:rPr lang="en-US" sz="2000" dirty="0"/>
              <a:t>IEEE 802 areas of interest: </a:t>
            </a:r>
            <a:r>
              <a:rPr lang="en-US" sz="2000" b="0" dirty="0"/>
              <a:t>802.18 (Radio Regulatory TAG), 802.19 (Wireless Coexistence), 802.22 (Wireless Regional Area Networks), 802.24 (Vertical Applications TAG) </a:t>
            </a:r>
            <a:endParaRPr lang="en-US" sz="2000" dirty="0"/>
          </a:p>
        </p:txBody>
      </p:sp>
      <p:sp>
        <p:nvSpPr>
          <p:cNvPr id="4" name="Slide Number Placeholder 3">
            <a:extLst>
              <a:ext uri="{FF2B5EF4-FFF2-40B4-BE49-F238E27FC236}">
                <a16:creationId xmlns:a16="http://schemas.microsoft.com/office/drawing/2014/main" id="{0EF43743-6004-45C4-95FA-7FBA09F06AFF}"/>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69D6CAFB-78DA-4F72-AF02-688527A814DA}"/>
              </a:ext>
            </a:extLst>
          </p:cNvPr>
          <p:cNvSpPr>
            <a:spLocks noGrp="1"/>
          </p:cNvSpPr>
          <p:nvPr>
            <p:ph type="ftr" idx="14"/>
          </p:nvPr>
        </p:nvSpPr>
        <p:spPr/>
        <p:txBody>
          <a:bodyPr/>
          <a:lstStyle/>
          <a:p>
            <a:r>
              <a:rPr lang="en-GB"/>
              <a:t>Rich Kennedy, Self</a:t>
            </a:r>
            <a:endParaRPr lang="en-GB" dirty="0"/>
          </a:p>
        </p:txBody>
      </p:sp>
      <p:sp>
        <p:nvSpPr>
          <p:cNvPr id="6" name="Date Placeholder 5">
            <a:extLst>
              <a:ext uri="{FF2B5EF4-FFF2-40B4-BE49-F238E27FC236}">
                <a16:creationId xmlns:a16="http://schemas.microsoft.com/office/drawing/2014/main" id="{784042B0-AA4F-4DA7-BC6C-FE1B58214259}"/>
              </a:ext>
            </a:extLst>
          </p:cNvPr>
          <p:cNvSpPr>
            <a:spLocks noGrp="1"/>
          </p:cNvSpPr>
          <p:nvPr>
            <p:ph type="dt" idx="15"/>
          </p:nvPr>
        </p:nvSpPr>
        <p:spPr/>
        <p:txBody>
          <a:bodyPr/>
          <a:lstStyle/>
          <a:p>
            <a:r>
              <a:rPr lang="en-US"/>
              <a:t>March 2018</a:t>
            </a:r>
            <a:endParaRPr lang="en-GB" dirty="0"/>
          </a:p>
        </p:txBody>
      </p:sp>
    </p:spTree>
    <p:extLst>
      <p:ext uri="{BB962C8B-B14F-4D97-AF65-F5344CB8AC3E}">
        <p14:creationId xmlns:p14="http://schemas.microsoft.com/office/powerpoint/2010/main" val="10536861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D4BD01-A9FA-48A2-AE18-A9DF89AEA528}"/>
              </a:ext>
            </a:extLst>
          </p:cNvPr>
          <p:cNvSpPr>
            <a:spLocks noGrp="1"/>
          </p:cNvSpPr>
          <p:nvPr>
            <p:ph type="title"/>
          </p:nvPr>
        </p:nvSpPr>
        <p:spPr/>
        <p:txBody>
          <a:bodyPr/>
          <a:lstStyle/>
          <a:p>
            <a:r>
              <a:rPr lang="en-US" altLang="en-US" dirty="0"/>
              <a:t>Fellowship Program Visitors</a:t>
            </a:r>
            <a:endParaRPr lang="en-US" dirty="0"/>
          </a:p>
        </p:txBody>
      </p:sp>
      <p:sp>
        <p:nvSpPr>
          <p:cNvPr id="3" name="Content Placeholder 2">
            <a:extLst>
              <a:ext uri="{FF2B5EF4-FFF2-40B4-BE49-F238E27FC236}">
                <a16:creationId xmlns:a16="http://schemas.microsoft.com/office/drawing/2014/main" id="{3B384AE9-90AB-4B5E-BC57-D7AFA040579A}"/>
              </a:ext>
            </a:extLst>
          </p:cNvPr>
          <p:cNvSpPr>
            <a:spLocks noGrp="1"/>
          </p:cNvSpPr>
          <p:nvPr>
            <p:ph idx="1"/>
          </p:nvPr>
        </p:nvSpPr>
        <p:spPr/>
        <p:txBody>
          <a:bodyPr/>
          <a:lstStyle/>
          <a:p>
            <a:r>
              <a:rPr lang="en-US" sz="2000" dirty="0"/>
              <a:t>Mr. Lloyd </a:t>
            </a:r>
            <a:r>
              <a:rPr lang="en-US" sz="2000" dirty="0" err="1"/>
              <a:t>Matabishi</a:t>
            </a:r>
            <a:r>
              <a:rPr lang="en-US" sz="2000" dirty="0"/>
              <a:t> </a:t>
            </a:r>
            <a:r>
              <a:rPr lang="en-US" sz="2000" b="0" dirty="0"/>
              <a:t>currently works for Zambia Information and Communication Technology (ZICTA) as a Spectrum Engineer-Planning and Licensing. His job is to plan and license the usage of the radio spectrum in Zambia. </a:t>
            </a:r>
            <a:r>
              <a:rPr lang="en-US" sz="2000" dirty="0"/>
              <a:t>IEEE 802 areas of interest: </a:t>
            </a:r>
            <a:r>
              <a:rPr lang="en-US" sz="2000" b="0" dirty="0"/>
              <a:t>802.11 (Wireless LAN), 802.19 (Wireless Coexistence), 802.22 (Wireless Regional Area Networks) </a:t>
            </a:r>
          </a:p>
          <a:p>
            <a:r>
              <a:rPr lang="en-US" sz="2000" dirty="0"/>
              <a:t>Mrs. </a:t>
            </a:r>
            <a:r>
              <a:rPr lang="en-US" sz="2000" dirty="0" err="1"/>
              <a:t>Rudo</a:t>
            </a:r>
            <a:r>
              <a:rPr lang="en-US" sz="2000" dirty="0"/>
              <a:t> </a:t>
            </a:r>
            <a:r>
              <a:rPr lang="en-US" sz="2000" dirty="0" err="1"/>
              <a:t>Mudavanhu</a:t>
            </a:r>
            <a:r>
              <a:rPr lang="en-US" sz="2000" dirty="0"/>
              <a:t> </a:t>
            </a:r>
            <a:r>
              <a:rPr lang="en-US" sz="2000" b="0" dirty="0"/>
              <a:t>is a seasoned telecommunications expert and holds a Master in business administration (MBA) from the University of Zimbabwe. </a:t>
            </a:r>
            <a:r>
              <a:rPr lang="en-US" sz="2000" dirty="0"/>
              <a:t>IEEE 802 areas of interest: </a:t>
            </a:r>
            <a:r>
              <a:rPr lang="en-US" sz="2000" b="0" dirty="0"/>
              <a:t>802.11 (Wireless LAN), 802.19 (Wireless Coexistence), 802.22 (Wireless Regional Area Networks) </a:t>
            </a:r>
            <a:endParaRPr lang="en-US" sz="1800" b="0" dirty="0"/>
          </a:p>
        </p:txBody>
      </p:sp>
      <p:sp>
        <p:nvSpPr>
          <p:cNvPr id="4" name="Slide Number Placeholder 3">
            <a:extLst>
              <a:ext uri="{FF2B5EF4-FFF2-40B4-BE49-F238E27FC236}">
                <a16:creationId xmlns:a16="http://schemas.microsoft.com/office/drawing/2014/main" id="{C5253768-D5DA-4EBD-81B4-63D8F33721DC}"/>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19ED6ECF-6263-4334-92AB-EE0D660FB923}"/>
              </a:ext>
            </a:extLst>
          </p:cNvPr>
          <p:cNvSpPr>
            <a:spLocks noGrp="1"/>
          </p:cNvSpPr>
          <p:nvPr>
            <p:ph type="ftr" idx="14"/>
          </p:nvPr>
        </p:nvSpPr>
        <p:spPr/>
        <p:txBody>
          <a:bodyPr/>
          <a:lstStyle/>
          <a:p>
            <a:r>
              <a:rPr lang="en-GB"/>
              <a:t>Rich Kennedy, Self</a:t>
            </a:r>
            <a:endParaRPr lang="en-GB" dirty="0"/>
          </a:p>
        </p:txBody>
      </p:sp>
      <p:sp>
        <p:nvSpPr>
          <p:cNvPr id="6" name="Date Placeholder 5">
            <a:extLst>
              <a:ext uri="{FF2B5EF4-FFF2-40B4-BE49-F238E27FC236}">
                <a16:creationId xmlns:a16="http://schemas.microsoft.com/office/drawing/2014/main" id="{7D8CE2FA-7E5C-4829-9D93-F7B6C30473C5}"/>
              </a:ext>
            </a:extLst>
          </p:cNvPr>
          <p:cNvSpPr>
            <a:spLocks noGrp="1"/>
          </p:cNvSpPr>
          <p:nvPr>
            <p:ph type="dt" idx="15"/>
          </p:nvPr>
        </p:nvSpPr>
        <p:spPr/>
        <p:txBody>
          <a:bodyPr/>
          <a:lstStyle/>
          <a:p>
            <a:r>
              <a:rPr lang="en-US"/>
              <a:t>March 2018</a:t>
            </a:r>
            <a:endParaRPr lang="en-GB" dirty="0"/>
          </a:p>
        </p:txBody>
      </p:sp>
    </p:spTree>
    <p:extLst>
      <p:ext uri="{BB962C8B-B14F-4D97-AF65-F5344CB8AC3E}">
        <p14:creationId xmlns:p14="http://schemas.microsoft.com/office/powerpoint/2010/main" val="32015686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6980CF-C176-4270-BC21-B17887178710}"/>
              </a:ext>
            </a:extLst>
          </p:cNvPr>
          <p:cNvSpPr>
            <a:spLocks noGrp="1"/>
          </p:cNvSpPr>
          <p:nvPr>
            <p:ph type="title"/>
          </p:nvPr>
        </p:nvSpPr>
        <p:spPr/>
        <p:txBody>
          <a:bodyPr/>
          <a:lstStyle/>
          <a:p>
            <a:r>
              <a:rPr lang="en-US" altLang="en-US" dirty="0"/>
              <a:t>Fellowship Program Visitors</a:t>
            </a:r>
            <a:endParaRPr lang="en-US" dirty="0"/>
          </a:p>
        </p:txBody>
      </p:sp>
      <p:sp>
        <p:nvSpPr>
          <p:cNvPr id="3" name="Content Placeholder 2">
            <a:extLst>
              <a:ext uri="{FF2B5EF4-FFF2-40B4-BE49-F238E27FC236}">
                <a16:creationId xmlns:a16="http://schemas.microsoft.com/office/drawing/2014/main" id="{05839D7B-1C9C-4231-8CA7-731145C2E689}"/>
              </a:ext>
            </a:extLst>
          </p:cNvPr>
          <p:cNvSpPr>
            <a:spLocks noGrp="1"/>
          </p:cNvSpPr>
          <p:nvPr>
            <p:ph idx="1"/>
          </p:nvPr>
        </p:nvSpPr>
        <p:spPr/>
        <p:txBody>
          <a:bodyPr/>
          <a:lstStyle/>
          <a:p>
            <a:r>
              <a:rPr lang="en-US" sz="2000" dirty="0"/>
              <a:t>Ms. Yvonne </a:t>
            </a:r>
            <a:r>
              <a:rPr lang="en-US" sz="2000" dirty="0" err="1"/>
              <a:t>Umutoni</a:t>
            </a:r>
            <a:r>
              <a:rPr lang="en-US" sz="2000" dirty="0"/>
              <a:t> </a:t>
            </a:r>
            <a:r>
              <a:rPr lang="en-US" sz="2000" b="0" dirty="0"/>
              <a:t>holds a Master’s degree in communications networks and software from University of Surrey, Guildford, United Kingdom (UK) and a Bachelor’s degree in electronics and telecommunication engineering” from University of Rwanda, College of Science and Technology, Kigali Rwanda. </a:t>
            </a:r>
            <a:r>
              <a:rPr lang="en-US" sz="2000" dirty="0"/>
              <a:t>IEEE 802 areas of interest: </a:t>
            </a:r>
            <a:r>
              <a:rPr lang="en-US" sz="2000" b="0" dirty="0"/>
              <a:t>802.11 (Wireless LAN), 802.19 (Wireless Coexistence) </a:t>
            </a:r>
            <a:endParaRPr lang="en-US" sz="1800" dirty="0"/>
          </a:p>
          <a:p>
            <a:endParaRPr lang="en-US" dirty="0"/>
          </a:p>
        </p:txBody>
      </p:sp>
      <p:sp>
        <p:nvSpPr>
          <p:cNvPr id="4" name="Slide Number Placeholder 3">
            <a:extLst>
              <a:ext uri="{FF2B5EF4-FFF2-40B4-BE49-F238E27FC236}">
                <a16:creationId xmlns:a16="http://schemas.microsoft.com/office/drawing/2014/main" id="{2C852B79-6BA7-472C-9449-56700FDB43B6}"/>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EC736BE3-CA44-4AB5-885D-9E36BF620A35}"/>
              </a:ext>
            </a:extLst>
          </p:cNvPr>
          <p:cNvSpPr>
            <a:spLocks noGrp="1"/>
          </p:cNvSpPr>
          <p:nvPr>
            <p:ph type="ftr" idx="14"/>
          </p:nvPr>
        </p:nvSpPr>
        <p:spPr/>
        <p:txBody>
          <a:bodyPr/>
          <a:lstStyle/>
          <a:p>
            <a:r>
              <a:rPr lang="en-GB"/>
              <a:t>Rich Kennedy, Self</a:t>
            </a:r>
            <a:endParaRPr lang="en-GB" dirty="0"/>
          </a:p>
        </p:txBody>
      </p:sp>
      <p:sp>
        <p:nvSpPr>
          <p:cNvPr id="6" name="Date Placeholder 5">
            <a:extLst>
              <a:ext uri="{FF2B5EF4-FFF2-40B4-BE49-F238E27FC236}">
                <a16:creationId xmlns:a16="http://schemas.microsoft.com/office/drawing/2014/main" id="{AF6901F2-7EFF-472C-ACC1-42C81984BE7D}"/>
              </a:ext>
            </a:extLst>
          </p:cNvPr>
          <p:cNvSpPr>
            <a:spLocks noGrp="1"/>
          </p:cNvSpPr>
          <p:nvPr>
            <p:ph type="dt" idx="15"/>
          </p:nvPr>
        </p:nvSpPr>
        <p:spPr/>
        <p:txBody>
          <a:bodyPr/>
          <a:lstStyle/>
          <a:p>
            <a:r>
              <a:rPr lang="en-US"/>
              <a:t>March 2018</a:t>
            </a:r>
            <a:endParaRPr lang="en-GB" dirty="0"/>
          </a:p>
        </p:txBody>
      </p:sp>
    </p:spTree>
    <p:extLst>
      <p:ext uri="{BB962C8B-B14F-4D97-AF65-F5344CB8AC3E}">
        <p14:creationId xmlns:p14="http://schemas.microsoft.com/office/powerpoint/2010/main" val="848097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5CD19E-900E-46F6-8D14-2B384095C522}"/>
              </a:ext>
            </a:extLst>
          </p:cNvPr>
          <p:cNvSpPr>
            <a:spLocks noGrp="1"/>
          </p:cNvSpPr>
          <p:nvPr>
            <p:ph type="title"/>
          </p:nvPr>
        </p:nvSpPr>
        <p:spPr/>
        <p:txBody>
          <a:bodyPr/>
          <a:lstStyle/>
          <a:p>
            <a:r>
              <a:rPr lang="en-US" dirty="0"/>
              <a:t>Officer Elections</a:t>
            </a:r>
          </a:p>
        </p:txBody>
      </p:sp>
      <p:sp>
        <p:nvSpPr>
          <p:cNvPr id="3" name="Content Placeholder 2">
            <a:extLst>
              <a:ext uri="{FF2B5EF4-FFF2-40B4-BE49-F238E27FC236}">
                <a16:creationId xmlns:a16="http://schemas.microsoft.com/office/drawing/2014/main" id="{5E58C912-638F-4916-949B-87E79E018D68}"/>
              </a:ext>
            </a:extLst>
          </p:cNvPr>
          <p:cNvSpPr>
            <a:spLocks noGrp="1"/>
          </p:cNvSpPr>
          <p:nvPr>
            <p:ph idx="1"/>
          </p:nvPr>
        </p:nvSpPr>
        <p:spPr/>
        <p:txBody>
          <a:bodyPr/>
          <a:lstStyle/>
          <a:p>
            <a:pPr>
              <a:buFont typeface="Arial" panose="020B0604020202020204" pitchFamily="34" charset="0"/>
              <a:buChar char="•"/>
            </a:pPr>
            <a:r>
              <a:rPr lang="en-US" sz="1800" dirty="0"/>
              <a:t>The term for all Working Group officers ends at the close of the first plenary session of each even numbered year. Elected officers maintain their offices until the next election opportunity unless they resign, are removed for cause, or are unable to serve for another reason. </a:t>
            </a:r>
          </a:p>
          <a:p>
            <a:pPr>
              <a:buFont typeface="Arial" panose="020B0604020202020204" pitchFamily="34" charset="0"/>
              <a:buChar char="•"/>
            </a:pPr>
            <a:r>
              <a:rPr lang="en-US" sz="1800" dirty="0"/>
              <a:t>A Working Group may elect a new Chair or Vice Chair at any plenary session, subject to confirmation by the IEEE802 LMSC Sponsor </a:t>
            </a:r>
          </a:p>
          <a:p>
            <a:pPr>
              <a:buFont typeface="Arial" panose="020B0604020202020204" pitchFamily="34" charset="0"/>
              <a:buChar char="•"/>
            </a:pPr>
            <a:r>
              <a:rPr lang="en-US" sz="2000" dirty="0"/>
              <a:t>Chair nominees</a:t>
            </a:r>
          </a:p>
          <a:p>
            <a:pPr lvl="1">
              <a:buFont typeface="Arial" panose="020B0604020202020204" pitchFamily="34" charset="0"/>
              <a:buChar char="•"/>
            </a:pPr>
            <a:r>
              <a:rPr lang="en-US" sz="1600" dirty="0"/>
              <a:t>Rich Kennedy (contingent upon sponsor support – pending)</a:t>
            </a:r>
          </a:p>
          <a:p>
            <a:pPr lvl="1">
              <a:buFont typeface="Arial" panose="020B0604020202020204" pitchFamily="34" charset="0"/>
              <a:buChar char="•"/>
            </a:pPr>
            <a:endParaRPr lang="en-US" sz="1600" dirty="0"/>
          </a:p>
          <a:p>
            <a:pPr>
              <a:buFont typeface="Arial" panose="020B0604020202020204" pitchFamily="34" charset="0"/>
              <a:buChar char="•"/>
            </a:pPr>
            <a:r>
              <a:rPr lang="en-US" sz="2000" dirty="0"/>
              <a:t>Vice-chair nominees</a:t>
            </a:r>
          </a:p>
          <a:p>
            <a:pPr lvl="1">
              <a:buFont typeface="Arial" panose="020B0604020202020204" pitchFamily="34" charset="0"/>
              <a:buChar char="•"/>
            </a:pPr>
            <a:r>
              <a:rPr lang="en-US" sz="1600" dirty="0"/>
              <a:t>Jay Holcomb (</a:t>
            </a:r>
            <a:r>
              <a:rPr lang="en-US" sz="1600" dirty="0" err="1"/>
              <a:t>Itron</a:t>
            </a:r>
            <a:r>
              <a:rPr lang="en-US" sz="1600" dirty="0"/>
              <a:t>)</a:t>
            </a:r>
          </a:p>
          <a:p>
            <a:endParaRPr lang="en-US" dirty="0"/>
          </a:p>
        </p:txBody>
      </p:sp>
      <p:sp>
        <p:nvSpPr>
          <p:cNvPr id="4" name="Slide Number Placeholder 3">
            <a:extLst>
              <a:ext uri="{FF2B5EF4-FFF2-40B4-BE49-F238E27FC236}">
                <a16:creationId xmlns:a16="http://schemas.microsoft.com/office/drawing/2014/main" id="{E0C2A67C-678D-41CC-BCF5-394CDF2A7CDD}"/>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D0EC9427-6D6F-48B5-A548-C4C5F9B850D7}"/>
              </a:ext>
            </a:extLst>
          </p:cNvPr>
          <p:cNvSpPr>
            <a:spLocks noGrp="1"/>
          </p:cNvSpPr>
          <p:nvPr>
            <p:ph type="ftr" idx="14"/>
          </p:nvPr>
        </p:nvSpPr>
        <p:spPr/>
        <p:txBody>
          <a:bodyPr/>
          <a:lstStyle/>
          <a:p>
            <a:r>
              <a:rPr lang="en-GB"/>
              <a:t>Rich Kennedy, Self</a:t>
            </a:r>
            <a:endParaRPr lang="en-GB" dirty="0"/>
          </a:p>
        </p:txBody>
      </p:sp>
      <p:sp>
        <p:nvSpPr>
          <p:cNvPr id="6" name="Date Placeholder 5">
            <a:extLst>
              <a:ext uri="{FF2B5EF4-FFF2-40B4-BE49-F238E27FC236}">
                <a16:creationId xmlns:a16="http://schemas.microsoft.com/office/drawing/2014/main" id="{4498BEF4-61BC-4C31-B648-F3332258CAD0}"/>
              </a:ext>
            </a:extLst>
          </p:cNvPr>
          <p:cNvSpPr>
            <a:spLocks noGrp="1"/>
          </p:cNvSpPr>
          <p:nvPr>
            <p:ph type="dt" idx="15"/>
          </p:nvPr>
        </p:nvSpPr>
        <p:spPr/>
        <p:txBody>
          <a:bodyPr/>
          <a:lstStyle/>
          <a:p>
            <a:r>
              <a:rPr lang="en-US"/>
              <a:t>March 2018</a:t>
            </a:r>
            <a:endParaRPr lang="en-GB" dirty="0"/>
          </a:p>
        </p:txBody>
      </p:sp>
    </p:spTree>
    <p:extLst>
      <p:ext uri="{BB962C8B-B14F-4D97-AF65-F5344CB8AC3E}">
        <p14:creationId xmlns:p14="http://schemas.microsoft.com/office/powerpoint/2010/main" val="41979447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CAACC2-E76C-4C66-8B74-ECC8EC39CFEC}"/>
              </a:ext>
            </a:extLst>
          </p:cNvPr>
          <p:cNvSpPr>
            <a:spLocks noGrp="1"/>
          </p:cNvSpPr>
          <p:nvPr>
            <p:ph type="title"/>
          </p:nvPr>
        </p:nvSpPr>
        <p:spPr/>
        <p:txBody>
          <a:bodyPr/>
          <a:lstStyle/>
          <a:p>
            <a:r>
              <a:rPr lang="en-US" dirty="0"/>
              <a:t>Open Consultations?</a:t>
            </a:r>
          </a:p>
        </p:txBody>
      </p:sp>
      <p:sp>
        <p:nvSpPr>
          <p:cNvPr id="3" name="Content Placeholder 2">
            <a:extLst>
              <a:ext uri="{FF2B5EF4-FFF2-40B4-BE49-F238E27FC236}">
                <a16:creationId xmlns:a16="http://schemas.microsoft.com/office/drawing/2014/main" id="{C52BABE7-4796-4E02-9F83-29C1701AB65D}"/>
              </a:ext>
            </a:extLst>
          </p:cNvPr>
          <p:cNvSpPr>
            <a:spLocks noGrp="1"/>
          </p:cNvSpPr>
          <p:nvPr>
            <p:ph idx="1"/>
          </p:nvPr>
        </p:nvSpPr>
        <p:spPr/>
        <p:txBody>
          <a:bodyPr/>
          <a:lstStyle/>
          <a:p>
            <a:pPr>
              <a:buFont typeface="Arial" panose="020B0604020202020204" pitchFamily="34" charset="0"/>
              <a:buChar char="•"/>
            </a:pPr>
            <a:r>
              <a:rPr lang="en-US" dirty="0"/>
              <a:t>ISED consultation Reply Comments?</a:t>
            </a:r>
          </a:p>
        </p:txBody>
      </p:sp>
      <p:sp>
        <p:nvSpPr>
          <p:cNvPr id="4" name="Slide Number Placeholder 3">
            <a:extLst>
              <a:ext uri="{FF2B5EF4-FFF2-40B4-BE49-F238E27FC236}">
                <a16:creationId xmlns:a16="http://schemas.microsoft.com/office/drawing/2014/main" id="{C7AC518F-6477-4F3E-AEAC-57114767E829}"/>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ADC9DD18-AFC1-4A8B-AAF8-06B814513D31}"/>
              </a:ext>
            </a:extLst>
          </p:cNvPr>
          <p:cNvSpPr>
            <a:spLocks noGrp="1"/>
          </p:cNvSpPr>
          <p:nvPr>
            <p:ph type="ftr" idx="14"/>
          </p:nvPr>
        </p:nvSpPr>
        <p:spPr/>
        <p:txBody>
          <a:bodyPr/>
          <a:lstStyle/>
          <a:p>
            <a:r>
              <a:rPr lang="en-GB"/>
              <a:t>Rich Kennedy, Self</a:t>
            </a:r>
            <a:endParaRPr lang="en-GB" dirty="0"/>
          </a:p>
        </p:txBody>
      </p:sp>
      <p:sp>
        <p:nvSpPr>
          <p:cNvPr id="6" name="Date Placeholder 5">
            <a:extLst>
              <a:ext uri="{FF2B5EF4-FFF2-40B4-BE49-F238E27FC236}">
                <a16:creationId xmlns:a16="http://schemas.microsoft.com/office/drawing/2014/main" id="{135219FD-4B43-4E32-A567-085D27C3E751}"/>
              </a:ext>
            </a:extLst>
          </p:cNvPr>
          <p:cNvSpPr>
            <a:spLocks noGrp="1"/>
          </p:cNvSpPr>
          <p:nvPr>
            <p:ph type="dt" idx="15"/>
          </p:nvPr>
        </p:nvSpPr>
        <p:spPr/>
        <p:txBody>
          <a:bodyPr/>
          <a:lstStyle/>
          <a:p>
            <a:r>
              <a:rPr lang="en-US"/>
              <a:t>March 2018</a:t>
            </a:r>
            <a:endParaRPr lang="en-GB" dirty="0"/>
          </a:p>
        </p:txBody>
      </p:sp>
    </p:spTree>
    <p:extLst>
      <p:ext uri="{BB962C8B-B14F-4D97-AF65-F5344CB8AC3E}">
        <p14:creationId xmlns:p14="http://schemas.microsoft.com/office/powerpoint/2010/main" val="3479113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2D4719-137C-4A76-AB40-C3E6493E1766}"/>
              </a:ext>
            </a:extLst>
          </p:cNvPr>
          <p:cNvSpPr>
            <a:spLocks noGrp="1"/>
          </p:cNvSpPr>
          <p:nvPr>
            <p:ph type="title"/>
          </p:nvPr>
        </p:nvSpPr>
        <p:spPr/>
        <p:txBody>
          <a:bodyPr/>
          <a:lstStyle/>
          <a:p>
            <a:r>
              <a:rPr lang="en-US" altLang="en-US" dirty="0"/>
              <a:t>New FCC Actions &amp; Issues</a:t>
            </a:r>
            <a:endParaRPr lang="en-US" dirty="0"/>
          </a:p>
        </p:txBody>
      </p:sp>
      <p:sp>
        <p:nvSpPr>
          <p:cNvPr id="3" name="Content Placeholder 2">
            <a:extLst>
              <a:ext uri="{FF2B5EF4-FFF2-40B4-BE49-F238E27FC236}">
                <a16:creationId xmlns:a16="http://schemas.microsoft.com/office/drawing/2014/main" id="{E5284B1B-7261-46A7-8503-8E05CE543AA0}"/>
              </a:ext>
            </a:extLst>
          </p:cNvPr>
          <p:cNvSpPr>
            <a:spLocks noGrp="1"/>
          </p:cNvSpPr>
          <p:nvPr>
            <p:ph idx="1"/>
          </p:nvPr>
        </p:nvSpPr>
        <p:spPr>
          <a:xfrm>
            <a:off x="728128" y="1676400"/>
            <a:ext cx="7770813" cy="4494213"/>
          </a:xfrm>
        </p:spPr>
        <p:txBody>
          <a:bodyPr/>
          <a:lstStyle/>
          <a:p>
            <a:pPr>
              <a:buFont typeface="Arial" panose="020B0604020202020204" pitchFamily="34" charset="0"/>
              <a:buChar char="•"/>
            </a:pPr>
            <a:r>
              <a:rPr lang="en-US" sz="2000" dirty="0"/>
              <a:t>Announced on today’s FCC Open Meeting</a:t>
            </a:r>
          </a:p>
          <a:p>
            <a:pPr lvl="1">
              <a:buFont typeface="Arial" panose="020B0604020202020204" pitchFamily="34" charset="0"/>
              <a:buChar char="•"/>
            </a:pPr>
            <a:r>
              <a:rPr lang="en-US" altLang="en-US" sz="1800" dirty="0"/>
              <a:t>Open 95 to 3000 GHz for unlicensed use, including new licensing regimes</a:t>
            </a:r>
          </a:p>
          <a:p>
            <a:pPr lvl="1">
              <a:buFont typeface="Arial" panose="020B0604020202020204" pitchFamily="34" charset="0"/>
              <a:buChar char="•"/>
            </a:pPr>
            <a:r>
              <a:rPr lang="en-US" sz="1800" dirty="0"/>
              <a:t>Revision of Section 7 on expediting access for new technologies</a:t>
            </a:r>
          </a:p>
          <a:p>
            <a:pPr>
              <a:buFont typeface="Arial" panose="020B0604020202020204" pitchFamily="34" charset="0"/>
              <a:buChar char="•"/>
            </a:pPr>
            <a:r>
              <a:rPr lang="en-US" sz="2000" dirty="0"/>
              <a:t>We will review the documents </a:t>
            </a:r>
          </a:p>
          <a:p>
            <a:pPr lvl="1">
              <a:buFont typeface="Arial" panose="020B0604020202020204" pitchFamily="34" charset="0"/>
              <a:buChar char="•"/>
            </a:pPr>
            <a:r>
              <a:rPr lang="en-US" sz="1800" dirty="0">
                <a:hlinkClick r:id="rId2"/>
              </a:rPr>
              <a:t>https://mentor.ieee.org/802.18/dcn/18/18-18-0022-00-0000-draft-nprm-for-95-3000-ghz.pdf</a:t>
            </a:r>
            <a:r>
              <a:rPr lang="en-US" sz="1800" dirty="0"/>
              <a:t> (DRAFT) </a:t>
            </a:r>
            <a:endParaRPr lang="en-US" sz="1800" dirty="0">
              <a:hlinkClick r:id=""/>
            </a:endParaRPr>
          </a:p>
          <a:p>
            <a:pPr lvl="1">
              <a:buFont typeface="Arial" panose="020B0604020202020204" pitchFamily="34" charset="0"/>
              <a:buChar char="•"/>
            </a:pPr>
            <a:r>
              <a:rPr lang="en-US" sz="1800" dirty="0">
                <a:hlinkClick r:id="rId3"/>
              </a:rPr>
              <a:t>https://mentor.ieee.org/802.18/dcn/18/18-18-0021-00-0000-nprm-fcc-18-18.docx</a:t>
            </a:r>
            <a:r>
              <a:rPr lang="en-US" sz="1800" dirty="0"/>
              <a:t>  </a:t>
            </a:r>
          </a:p>
          <a:p>
            <a:pPr>
              <a:buFont typeface="Arial" panose="020B0604020202020204" pitchFamily="34" charset="0"/>
              <a:buChar char="•"/>
            </a:pPr>
            <a:r>
              <a:rPr lang="en-US" sz="2000" dirty="0"/>
              <a:t>New National Broadband map</a:t>
            </a:r>
          </a:p>
          <a:p>
            <a:pPr lvl="1">
              <a:buFont typeface="Arial" panose="020B0604020202020204" pitchFamily="34" charset="0"/>
              <a:buChar char="•"/>
            </a:pPr>
            <a:r>
              <a:rPr lang="en-US" sz="1800" dirty="0"/>
              <a:t>broadbandmap.fcc.gov now available, but is it accurate or useful</a:t>
            </a:r>
          </a:p>
          <a:p>
            <a:pPr>
              <a:buFont typeface="Arial" panose="020B0604020202020204" pitchFamily="34" charset="0"/>
              <a:buChar char="•"/>
            </a:pPr>
            <a:r>
              <a:rPr lang="en-US" sz="2000" dirty="0"/>
              <a:t>Announced that NTIA studying repurposing 3450-3550 MHz band for wireless services</a:t>
            </a:r>
          </a:p>
          <a:p>
            <a:pPr>
              <a:buFont typeface="Arial" panose="020B0604020202020204" pitchFamily="34" charset="0"/>
              <a:buChar char="•"/>
            </a:pPr>
            <a:r>
              <a:rPr lang="en-US" sz="2000" dirty="0"/>
              <a:t>NOTE: Net neutrality rules rollback has been published </a:t>
            </a:r>
          </a:p>
          <a:p>
            <a:pPr>
              <a:buFont typeface="Arial" panose="020B0604020202020204" pitchFamily="34" charset="0"/>
              <a:buChar char="•"/>
            </a:pPr>
            <a:r>
              <a:rPr lang="en-US" sz="2000" dirty="0"/>
              <a:t>FCC Chairman’s legal issues</a:t>
            </a:r>
          </a:p>
        </p:txBody>
      </p:sp>
      <p:sp>
        <p:nvSpPr>
          <p:cNvPr id="4" name="Slide Number Placeholder 3">
            <a:extLst>
              <a:ext uri="{FF2B5EF4-FFF2-40B4-BE49-F238E27FC236}">
                <a16:creationId xmlns:a16="http://schemas.microsoft.com/office/drawing/2014/main" id="{A6951D5F-6254-420B-A513-B7064E6D93E0}"/>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E15AEB9B-ED3F-44BE-8AEE-6E167BF810AE}"/>
              </a:ext>
            </a:extLst>
          </p:cNvPr>
          <p:cNvSpPr>
            <a:spLocks noGrp="1"/>
          </p:cNvSpPr>
          <p:nvPr>
            <p:ph type="ftr" idx="14"/>
          </p:nvPr>
        </p:nvSpPr>
        <p:spPr/>
        <p:txBody>
          <a:bodyPr/>
          <a:lstStyle/>
          <a:p>
            <a:r>
              <a:rPr lang="en-GB"/>
              <a:t>Rich Kennedy, Self</a:t>
            </a:r>
            <a:endParaRPr lang="en-GB" dirty="0"/>
          </a:p>
        </p:txBody>
      </p:sp>
      <p:sp>
        <p:nvSpPr>
          <p:cNvPr id="6" name="Date Placeholder 5">
            <a:extLst>
              <a:ext uri="{FF2B5EF4-FFF2-40B4-BE49-F238E27FC236}">
                <a16:creationId xmlns:a16="http://schemas.microsoft.com/office/drawing/2014/main" id="{AC735A63-C8D6-4957-9AA7-3481227E78E7}"/>
              </a:ext>
            </a:extLst>
          </p:cNvPr>
          <p:cNvSpPr>
            <a:spLocks noGrp="1"/>
          </p:cNvSpPr>
          <p:nvPr>
            <p:ph type="dt" idx="15"/>
          </p:nvPr>
        </p:nvSpPr>
        <p:spPr/>
        <p:txBody>
          <a:bodyPr/>
          <a:lstStyle/>
          <a:p>
            <a:r>
              <a:rPr lang="en-US"/>
              <a:t>March 2018</a:t>
            </a:r>
            <a:endParaRPr lang="en-GB" dirty="0"/>
          </a:p>
        </p:txBody>
      </p:sp>
    </p:spTree>
    <p:extLst>
      <p:ext uri="{BB962C8B-B14F-4D97-AF65-F5344CB8AC3E}">
        <p14:creationId xmlns:p14="http://schemas.microsoft.com/office/powerpoint/2010/main" val="30937338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A94C2B-D5E0-4AF1-AD4E-C517DC6589E0}"/>
              </a:ext>
            </a:extLst>
          </p:cNvPr>
          <p:cNvSpPr>
            <a:spLocks noGrp="1"/>
          </p:cNvSpPr>
          <p:nvPr>
            <p:ph type="title"/>
          </p:nvPr>
        </p:nvSpPr>
        <p:spPr/>
        <p:txBody>
          <a:bodyPr/>
          <a:lstStyle/>
          <a:p>
            <a:r>
              <a:rPr lang="en-US" dirty="0"/>
              <a:t>What Else Can We Do?</a:t>
            </a:r>
          </a:p>
        </p:txBody>
      </p:sp>
      <p:sp>
        <p:nvSpPr>
          <p:cNvPr id="3" name="Content Placeholder 2">
            <a:extLst>
              <a:ext uri="{FF2B5EF4-FFF2-40B4-BE49-F238E27FC236}">
                <a16:creationId xmlns:a16="http://schemas.microsoft.com/office/drawing/2014/main" id="{CC48BCD0-7B04-453F-BBBD-9B95EA5CDE83}"/>
              </a:ext>
            </a:extLst>
          </p:cNvPr>
          <p:cNvSpPr>
            <a:spLocks noGrp="1"/>
          </p:cNvSpPr>
          <p:nvPr>
            <p:ph idx="1"/>
          </p:nvPr>
        </p:nvSpPr>
        <p:spPr/>
        <p:txBody>
          <a:bodyPr/>
          <a:lstStyle/>
          <a:p>
            <a:pPr>
              <a:buFont typeface="Arial" panose="020B0604020202020204" pitchFamily="34" charset="0"/>
              <a:buChar char="•"/>
            </a:pPr>
            <a:r>
              <a:rPr lang="en-US" dirty="0"/>
              <a:t>Activism with regulators on behalf of people with poor or no Internet connectivity</a:t>
            </a:r>
          </a:p>
          <a:p>
            <a:pPr lvl="1">
              <a:buFont typeface="Arial" panose="020B0604020202020204" pitchFamily="34" charset="0"/>
              <a:buChar char="•"/>
            </a:pPr>
            <a:r>
              <a:rPr lang="en-US" dirty="0"/>
              <a:t>Developing nations</a:t>
            </a:r>
          </a:p>
          <a:p>
            <a:pPr lvl="1">
              <a:buFont typeface="Arial" panose="020B0604020202020204" pitchFamily="34" charset="0"/>
              <a:buChar char="•"/>
            </a:pPr>
            <a:r>
              <a:rPr lang="en-US" dirty="0"/>
              <a:t>Rural United States</a:t>
            </a:r>
          </a:p>
          <a:p>
            <a:pPr lvl="1">
              <a:buFont typeface="Arial" panose="020B0604020202020204" pitchFamily="34" charset="0"/>
              <a:buChar char="•"/>
            </a:pPr>
            <a:r>
              <a:rPr lang="en-US" dirty="0"/>
              <a:t>Native American areas</a:t>
            </a:r>
          </a:p>
          <a:p>
            <a:pPr>
              <a:buFont typeface="Arial" panose="020B0604020202020204" pitchFamily="34" charset="0"/>
              <a:buChar char="•"/>
            </a:pPr>
            <a:r>
              <a:rPr lang="en-US" dirty="0"/>
              <a:t>Other suggestions?</a:t>
            </a:r>
          </a:p>
          <a:p>
            <a:pPr lvl="1">
              <a:buFont typeface="Arial" panose="020B0604020202020204" pitchFamily="34" charset="0"/>
              <a:buChar char="•"/>
            </a:pPr>
            <a:r>
              <a:rPr lang="en-US" dirty="0"/>
              <a:t>Experimental licensing changes – time grants, etc.</a:t>
            </a:r>
          </a:p>
          <a:p>
            <a:pPr lvl="1">
              <a:buFont typeface="Arial" panose="020B0604020202020204" pitchFamily="34" charset="0"/>
              <a:buChar char="•"/>
            </a:pPr>
            <a:r>
              <a:rPr lang="en-US" dirty="0"/>
              <a:t>Lite-licensing, coordinating with incumbents</a:t>
            </a:r>
          </a:p>
          <a:p>
            <a:pPr lvl="1">
              <a:buFont typeface="Arial" panose="020B0604020202020204" pitchFamily="34" charset="0"/>
              <a:buChar char="•"/>
            </a:pPr>
            <a:r>
              <a:rPr lang="en-US" dirty="0"/>
              <a:t>Can we define “harmful” interference?</a:t>
            </a:r>
          </a:p>
        </p:txBody>
      </p:sp>
      <p:sp>
        <p:nvSpPr>
          <p:cNvPr id="4" name="Slide Number Placeholder 3">
            <a:extLst>
              <a:ext uri="{FF2B5EF4-FFF2-40B4-BE49-F238E27FC236}">
                <a16:creationId xmlns:a16="http://schemas.microsoft.com/office/drawing/2014/main" id="{8EF14653-D991-4A64-A9C2-C3DE75CC353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57D11BAC-E9EC-4BAE-A842-FB61F35CFE73}"/>
              </a:ext>
            </a:extLst>
          </p:cNvPr>
          <p:cNvSpPr>
            <a:spLocks noGrp="1"/>
          </p:cNvSpPr>
          <p:nvPr>
            <p:ph type="ftr" idx="14"/>
          </p:nvPr>
        </p:nvSpPr>
        <p:spPr/>
        <p:txBody>
          <a:bodyPr/>
          <a:lstStyle/>
          <a:p>
            <a:r>
              <a:rPr lang="en-GB"/>
              <a:t>Rich Kennedy, Self</a:t>
            </a:r>
            <a:endParaRPr lang="en-GB" dirty="0"/>
          </a:p>
        </p:txBody>
      </p:sp>
      <p:sp>
        <p:nvSpPr>
          <p:cNvPr id="6" name="Date Placeholder 5">
            <a:extLst>
              <a:ext uri="{FF2B5EF4-FFF2-40B4-BE49-F238E27FC236}">
                <a16:creationId xmlns:a16="http://schemas.microsoft.com/office/drawing/2014/main" id="{88BCD66A-50EE-4341-BAFE-371E4332C7AD}"/>
              </a:ext>
            </a:extLst>
          </p:cNvPr>
          <p:cNvSpPr>
            <a:spLocks noGrp="1"/>
          </p:cNvSpPr>
          <p:nvPr>
            <p:ph type="dt" idx="15"/>
          </p:nvPr>
        </p:nvSpPr>
        <p:spPr/>
        <p:txBody>
          <a:bodyPr/>
          <a:lstStyle/>
          <a:p>
            <a:r>
              <a:rPr lang="en-US"/>
              <a:t>March 2018</a:t>
            </a:r>
            <a:endParaRPr lang="en-GB" dirty="0"/>
          </a:p>
        </p:txBody>
      </p:sp>
    </p:spTree>
    <p:extLst>
      <p:ext uri="{BB962C8B-B14F-4D97-AF65-F5344CB8AC3E}">
        <p14:creationId xmlns:p14="http://schemas.microsoft.com/office/powerpoint/2010/main" val="15190766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6"/>
          <p:cNvSpPr>
            <a:spLocks noGrp="1"/>
          </p:cNvSpPr>
          <p:nvPr>
            <p:ph type="ctrTitle"/>
          </p:nvPr>
        </p:nvSpPr>
        <p:spPr>
          <a:xfrm>
            <a:off x="723106" y="2133600"/>
            <a:ext cx="7772400" cy="1470025"/>
          </a:xfrm>
        </p:spPr>
        <p:txBody>
          <a:bodyPr/>
          <a:lstStyle/>
          <a:p>
            <a:r>
              <a:rPr lang="en-US" altLang="en-US" sz="4000" dirty="0"/>
              <a:t>Actions [Required]</a:t>
            </a:r>
          </a:p>
        </p:txBody>
      </p:sp>
      <p:sp>
        <p:nvSpPr>
          <p:cNvPr id="18435" name="Subtitle 7"/>
          <p:cNvSpPr>
            <a:spLocks noGrp="1"/>
          </p:cNvSpPr>
          <p:nvPr>
            <p:ph type="subTitle" idx="1"/>
          </p:nvPr>
        </p:nvSpPr>
        <p:spPr>
          <a:xfrm>
            <a:off x="1371600" y="3505200"/>
            <a:ext cx="6400800" cy="2743200"/>
          </a:xfrm>
        </p:spPr>
        <p:txBody>
          <a:bodyPr/>
          <a:lstStyle/>
          <a:p>
            <a:r>
              <a:rPr lang="en-US" altLang="en-US" sz="2000" dirty="0"/>
              <a:t>Plan FCC NPRM responses</a:t>
            </a:r>
          </a:p>
        </p:txBody>
      </p:sp>
      <p:sp>
        <p:nvSpPr>
          <p:cNvPr id="4" name="Date Placeholder 3"/>
          <p:cNvSpPr>
            <a:spLocks noGrp="1"/>
          </p:cNvSpPr>
          <p:nvPr>
            <p:ph type="dt" sz="quarter" idx="10"/>
          </p:nvPr>
        </p:nvSpPr>
        <p:spPr/>
        <p:txBody>
          <a:bodyPr/>
          <a:lstStyle/>
          <a:p>
            <a:pPr>
              <a:defRPr/>
            </a:pPr>
            <a:r>
              <a:rPr lang="en-US"/>
              <a:t>March 2018</a:t>
            </a:r>
          </a:p>
        </p:txBody>
      </p:sp>
      <p:sp>
        <p:nvSpPr>
          <p:cNvPr id="5" name="Footer Placeholder 4"/>
          <p:cNvSpPr>
            <a:spLocks noGrp="1"/>
          </p:cNvSpPr>
          <p:nvPr>
            <p:ph type="ftr" sz="quarter" idx="11"/>
          </p:nvPr>
        </p:nvSpPr>
        <p:spPr/>
        <p:txBody>
          <a:bodyPr/>
          <a:lstStyle/>
          <a:p>
            <a:pPr>
              <a:defRPr/>
            </a:pPr>
            <a:r>
              <a:rPr lang="en-US"/>
              <a:t>Rich Kennedy, Self</a:t>
            </a:r>
          </a:p>
        </p:txBody>
      </p:sp>
      <p:sp>
        <p:nvSpPr>
          <p:cNvPr id="2" name="Slide Number Placeholder 1"/>
          <p:cNvSpPr>
            <a:spLocks noGrp="1"/>
          </p:cNvSpPr>
          <p:nvPr>
            <p:ph type="sldNum" idx="12"/>
          </p:nvPr>
        </p:nvSpPr>
        <p:spPr/>
        <p:txBody>
          <a:bodyPr/>
          <a:lstStyle/>
          <a:p>
            <a:r>
              <a:rPr lang="en-GB"/>
              <a:t>Slide </a:t>
            </a:r>
            <a:fld id="{DE40C9FC-4879-4F20-9ECA-A574A90476B7}" type="slidenum">
              <a:rPr lang="en-GB" smtClean="0"/>
              <a:pPr/>
              <a:t>17</a:t>
            </a:fld>
            <a:endParaRPr lang="en-GB"/>
          </a:p>
        </p:txBody>
      </p:sp>
    </p:spTree>
    <p:extLst>
      <p:ext uri="{BB962C8B-B14F-4D97-AF65-F5344CB8AC3E}">
        <p14:creationId xmlns:p14="http://schemas.microsoft.com/office/powerpoint/2010/main" val="333123817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t>Any Other Business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Next meeting: </a:t>
            </a:r>
            <a:r>
              <a:rPr lang="en-US" b="0" dirty="0"/>
              <a:t>March 22</a:t>
            </a:r>
            <a:r>
              <a:rPr lang="en-US" b="0" baseline="30000" dirty="0"/>
              <a:t>nd</a:t>
            </a:r>
            <a:r>
              <a:rPr lang="en-US" b="0" dirty="0"/>
              <a:t> </a:t>
            </a:r>
            <a:r>
              <a:rPr lang="en-US" b="0"/>
              <a:t>via teleconference</a:t>
            </a:r>
            <a:endParaRPr lang="en-US" b="0" dirty="0"/>
          </a:p>
          <a:p>
            <a:pPr>
              <a:buFont typeface="Arial" panose="020B0604020202020204" pitchFamily="34" charset="0"/>
              <a:buChar char="•"/>
            </a:pPr>
            <a:endParaRPr lang="en-US" b="0" dirty="0"/>
          </a:p>
          <a:p>
            <a:pPr>
              <a:buFont typeface="Arial" panose="020B0604020202020204" pitchFamily="34" charset="0"/>
              <a:buChar char="•"/>
            </a:pPr>
            <a:endParaRPr lang="en-US" b="0" dirty="0"/>
          </a:p>
        </p:txBody>
      </p:sp>
      <p:sp>
        <p:nvSpPr>
          <p:cNvPr id="4" name="Date Placeholder 3"/>
          <p:cNvSpPr>
            <a:spLocks noGrp="1"/>
          </p:cNvSpPr>
          <p:nvPr>
            <p:ph type="dt" sz="half" idx="4294967295"/>
          </p:nvPr>
        </p:nvSpPr>
        <p:spPr>
          <a:xfrm>
            <a:off x="696912" y="333375"/>
            <a:ext cx="1589087" cy="276225"/>
          </a:xfrm>
          <a:prstGeom prst="rect">
            <a:avLst/>
          </a:prstGeom>
        </p:spPr>
        <p:txBody>
          <a:bodyPr/>
          <a:lstStyle/>
          <a:p>
            <a:pPr>
              <a:defRPr/>
            </a:pPr>
            <a:r>
              <a:rPr lang="en-US"/>
              <a:t>March 2018</a:t>
            </a:r>
            <a:endParaRPr lang="en-US"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7" name="Footer Placeholder 6"/>
          <p:cNvSpPr>
            <a:spLocks noGrp="1"/>
          </p:cNvSpPr>
          <p:nvPr>
            <p:ph type="ftr" idx="14"/>
          </p:nvPr>
        </p:nvSpPr>
        <p:spPr/>
        <p:txBody>
          <a:bodyPr/>
          <a:lstStyle/>
          <a:p>
            <a:r>
              <a:rPr lang="en-GB"/>
              <a:t>Rich Kennedy, Self</a:t>
            </a:r>
            <a:endParaRPr lang="en-GB" dirty="0"/>
          </a:p>
        </p:txBody>
      </p:sp>
    </p:spTree>
    <p:extLst>
      <p:ext uri="{BB962C8B-B14F-4D97-AF65-F5344CB8AC3E}">
        <p14:creationId xmlns:p14="http://schemas.microsoft.com/office/powerpoint/2010/main" val="22948288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p:txBody>
          <a:bodyPr/>
          <a:lstStyle/>
          <a:p>
            <a:pPr eaLnBrk="1" hangingPunct="1"/>
            <a:r>
              <a:rPr lang="en-US" sz="4000" dirty="0">
                <a:latin typeface="Times New Roman" charset="0"/>
              </a:rPr>
              <a:t>Agenda</a:t>
            </a:r>
          </a:p>
        </p:txBody>
      </p:sp>
      <p:sp>
        <p:nvSpPr>
          <p:cNvPr id="31746" name="Content Placeholder 2"/>
          <p:cNvSpPr>
            <a:spLocks noGrp="1"/>
          </p:cNvSpPr>
          <p:nvPr>
            <p:ph idx="1"/>
          </p:nvPr>
        </p:nvSpPr>
        <p:spPr>
          <a:xfrm>
            <a:off x="685800" y="2057397"/>
            <a:ext cx="7772400" cy="4418015"/>
          </a:xfrm>
        </p:spPr>
        <p:txBody>
          <a:bodyPr/>
          <a:lstStyle/>
          <a:p>
            <a:pPr>
              <a:buFont typeface="Arial" panose="020B0604020202020204" pitchFamily="34" charset="0"/>
              <a:buChar char="•"/>
            </a:pPr>
            <a:r>
              <a:rPr lang="en-US" altLang="en-US" sz="2000" dirty="0"/>
              <a:t>Approve the agenda</a:t>
            </a:r>
          </a:p>
          <a:p>
            <a:pPr>
              <a:buFont typeface="Arial" panose="020B0604020202020204" pitchFamily="34" charset="0"/>
              <a:buChar char="•"/>
            </a:pPr>
            <a:r>
              <a:rPr lang="en-US" altLang="en-US" sz="2000" dirty="0"/>
              <a:t>Approve January minutes</a:t>
            </a:r>
          </a:p>
          <a:p>
            <a:pPr>
              <a:buFont typeface="Arial" panose="020B0604020202020204" pitchFamily="34" charset="0"/>
              <a:buChar char="•"/>
            </a:pPr>
            <a:r>
              <a:rPr lang="en-US" altLang="en-US" sz="2000" dirty="0"/>
              <a:t>Discussion items</a:t>
            </a:r>
          </a:p>
          <a:p>
            <a:pPr lvl="1">
              <a:buFont typeface="Arial" panose="020B0604020202020204" pitchFamily="34" charset="0"/>
              <a:buChar char="•"/>
            </a:pPr>
            <a:r>
              <a:rPr lang="en-US" altLang="en-US" sz="1800" dirty="0"/>
              <a:t>Fellowship program visitors</a:t>
            </a:r>
          </a:p>
          <a:p>
            <a:pPr lvl="1">
              <a:buFont typeface="Arial" panose="020B0604020202020204" pitchFamily="34" charset="0"/>
              <a:buChar char="•"/>
            </a:pPr>
            <a:r>
              <a:rPr lang="en-US" altLang="en-US" sz="1800" dirty="0"/>
              <a:t>The Officer elections</a:t>
            </a:r>
          </a:p>
          <a:p>
            <a:pPr lvl="1">
              <a:buFont typeface="Arial" panose="020B0604020202020204" pitchFamily="34" charset="0"/>
              <a:buChar char="•"/>
            </a:pPr>
            <a:r>
              <a:rPr lang="en-US" altLang="en-US" sz="1800" dirty="0"/>
              <a:t>Open consultations?</a:t>
            </a:r>
          </a:p>
          <a:p>
            <a:pPr lvl="1">
              <a:buFont typeface="Arial" panose="020B0604020202020204" pitchFamily="34" charset="0"/>
              <a:buChar char="•"/>
            </a:pPr>
            <a:r>
              <a:rPr lang="en-US" altLang="en-US" sz="1800" dirty="0"/>
              <a:t>New FCC actions</a:t>
            </a:r>
          </a:p>
          <a:p>
            <a:pPr lvl="1">
              <a:buFont typeface="Arial" panose="020B0604020202020204" pitchFamily="34" charset="0"/>
              <a:buChar char="•"/>
            </a:pPr>
            <a:r>
              <a:rPr lang="en-US" altLang="en-US" sz="1800" dirty="0"/>
              <a:t>Other than just responding, what can we do?</a:t>
            </a:r>
          </a:p>
          <a:p>
            <a:pPr>
              <a:buFont typeface="Arial" panose="020B0604020202020204" pitchFamily="34" charset="0"/>
              <a:buChar char="•"/>
            </a:pPr>
            <a:r>
              <a:rPr lang="en-US" altLang="en-US" sz="2000" dirty="0"/>
              <a:t>Actions required</a:t>
            </a:r>
          </a:p>
          <a:p>
            <a:pPr lvl="1">
              <a:buFont typeface="Arial" panose="020B0604020202020204" pitchFamily="34" charset="0"/>
              <a:buChar char="•"/>
            </a:pPr>
            <a:r>
              <a:rPr lang="en-US" altLang="en-US" sz="1800" dirty="0"/>
              <a:t>TBD</a:t>
            </a:r>
          </a:p>
          <a:p>
            <a:pPr>
              <a:buFont typeface="Arial" panose="020B0604020202020204" pitchFamily="34" charset="0"/>
              <a:buChar char="•"/>
            </a:pPr>
            <a:r>
              <a:rPr lang="en-US" altLang="en-US" sz="2000" dirty="0"/>
              <a:t>AOB and Adjourn</a:t>
            </a:r>
            <a:endParaRPr lang="en-US" altLang="en-US" dirty="0"/>
          </a:p>
        </p:txBody>
      </p:sp>
      <p:sp>
        <p:nvSpPr>
          <p:cNvPr id="7" name="Date Placeholder 6"/>
          <p:cNvSpPr>
            <a:spLocks noGrp="1"/>
          </p:cNvSpPr>
          <p:nvPr>
            <p:ph type="dt" sz="quarter" idx="4294967295"/>
          </p:nvPr>
        </p:nvSpPr>
        <p:spPr>
          <a:xfrm>
            <a:off x="696912" y="333375"/>
            <a:ext cx="1589087" cy="276225"/>
          </a:xfrm>
          <a:prstGeom prst="rect">
            <a:avLst/>
          </a:prstGeom>
        </p:spPr>
        <p:txBody>
          <a:bodyPr/>
          <a:lstStyle/>
          <a:p>
            <a:pPr>
              <a:defRPr/>
            </a:pPr>
            <a:r>
              <a:rPr lang="en-US"/>
              <a:t>March 2018</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p:txBody>
          <a:bodyPr/>
          <a:lstStyle/>
          <a:p>
            <a:r>
              <a:rPr lang="en-GB"/>
              <a:t>Rich Kennedy, Self</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Tree>
    <p:extLst>
      <p:ext uri="{BB962C8B-B14F-4D97-AF65-F5344CB8AC3E}">
        <p14:creationId xmlns:p14="http://schemas.microsoft.com/office/powerpoint/2010/main" val="19471039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p:txBody>
          <a:bodyPr/>
          <a:lstStyle/>
          <a:p>
            <a:pPr eaLnBrk="1" hangingPunct="1"/>
            <a:r>
              <a:rPr lang="en-US" sz="4000" dirty="0">
                <a:latin typeface="Times New Roman" charset="0"/>
              </a:rPr>
              <a:t>Administrative Items</a:t>
            </a:r>
          </a:p>
        </p:txBody>
      </p:sp>
      <p:sp>
        <p:nvSpPr>
          <p:cNvPr id="5123" name="Content Placeholder 2"/>
          <p:cNvSpPr>
            <a:spLocks noGrp="1"/>
          </p:cNvSpPr>
          <p:nvPr>
            <p:ph idx="1"/>
          </p:nvPr>
        </p:nvSpPr>
        <p:spPr>
          <a:xfrm>
            <a:off x="685800" y="2057400"/>
            <a:ext cx="7772400" cy="4114800"/>
          </a:xfrm>
        </p:spPr>
        <p:txBody>
          <a:bodyPr/>
          <a:lstStyle/>
          <a:p>
            <a:pPr eaLnBrk="1" hangingPunct="1">
              <a:defRPr/>
            </a:pPr>
            <a:r>
              <a:rPr lang="en-US" sz="2000" dirty="0">
                <a:ea typeface="+mn-ea"/>
                <a:cs typeface="+mn-cs"/>
              </a:rPr>
              <a:t>Required notices</a:t>
            </a:r>
          </a:p>
          <a:p>
            <a:pPr lvl="1">
              <a:defRPr/>
            </a:pPr>
            <a:r>
              <a:rPr lang="en-US" sz="1800" kern="1600" spc="-100" dirty="0"/>
              <a:t>Affiliation FAQ - </a:t>
            </a:r>
            <a:r>
              <a:rPr lang="en-US" sz="1800" u="sng" kern="1600" spc="-100" dirty="0">
                <a:hlinkClick r:id="rId2"/>
              </a:rPr>
              <a:t>http://standards.ieee.org/faqs/affiliationFAQ.html</a:t>
            </a:r>
            <a:endParaRPr lang="en-US" sz="1800" kern="1600" spc="-100" dirty="0"/>
          </a:p>
          <a:p>
            <a:pPr lvl="1">
              <a:defRPr/>
            </a:pPr>
            <a:r>
              <a:rPr lang="en-US" sz="1800" kern="1600" spc="-100" dirty="0"/>
              <a:t>Anti-Trust FAQ - </a:t>
            </a:r>
            <a:r>
              <a:rPr lang="en-US" sz="1800" u="sng" kern="1600" spc="-100" dirty="0">
                <a:hlinkClick r:id="rId3"/>
              </a:rPr>
              <a:t>http://standards.ieee.org/resources/antitrust-guidelines.pdf</a:t>
            </a:r>
            <a:endParaRPr lang="en-US" sz="1800" kern="1600" spc="-100" dirty="0"/>
          </a:p>
          <a:p>
            <a:pPr lvl="1">
              <a:defRPr/>
            </a:pPr>
            <a:r>
              <a:rPr lang="en-US" sz="1800" kern="1600" spc="-100" dirty="0"/>
              <a:t>Ethics - </a:t>
            </a:r>
            <a:r>
              <a:rPr lang="en-US" sz="1800" u="sng" kern="1600" spc="-100" dirty="0">
                <a:hlinkClick r:id="rId4"/>
              </a:rPr>
              <a:t>http://www.ieee.org/portal/cms_docs/about/CoE_poster.pdf</a:t>
            </a:r>
            <a:endParaRPr lang="en-US" sz="1800" kern="1600" spc="-100" dirty="0"/>
          </a:p>
          <a:p>
            <a:pPr lvl="1">
              <a:defRPr/>
            </a:pPr>
            <a:r>
              <a:rPr lang="en-US" sz="1800" kern="1600" spc="-100" dirty="0"/>
              <a:t>IEEE 802 WG Policies and Procedures - </a:t>
            </a:r>
            <a:r>
              <a:rPr lang="en-US" sz="1800" u="sng" kern="1600" spc="-100" dirty="0">
                <a:hlinkClick r:id="rId5"/>
              </a:rPr>
              <a:t>http://www.ieee802.org/devdocs.shtml</a:t>
            </a:r>
            <a:r>
              <a:rPr lang="en-US" sz="1800" u="sng" kern="1600" spc="-100" dirty="0"/>
              <a:t> </a:t>
            </a:r>
            <a:endParaRPr lang="en-US" sz="1800" b="1" spc="-100" dirty="0"/>
          </a:p>
          <a:p>
            <a:pPr eaLnBrk="1" hangingPunct="1">
              <a:defRPr/>
            </a:pPr>
            <a:r>
              <a:rPr lang="en-US" sz="2000" dirty="0">
                <a:ea typeface="+mn-ea"/>
                <a:cs typeface="+mn-cs"/>
              </a:rPr>
              <a:t>Officers</a:t>
            </a:r>
          </a:p>
          <a:p>
            <a:pPr lvl="1" eaLnBrk="1" hangingPunct="1">
              <a:defRPr/>
            </a:pPr>
            <a:r>
              <a:rPr lang="en-US" sz="1800" dirty="0"/>
              <a:t>Chair is Rich Kennedy (self)</a:t>
            </a:r>
          </a:p>
          <a:p>
            <a:pPr lvl="1" eaLnBrk="1" hangingPunct="1">
              <a:defRPr/>
            </a:pPr>
            <a:r>
              <a:rPr lang="en-US" sz="1800" dirty="0"/>
              <a:t>Vice-chair is Jay Holcomb (</a:t>
            </a:r>
            <a:r>
              <a:rPr lang="en-US" sz="1800" dirty="0" err="1"/>
              <a:t>Itron</a:t>
            </a:r>
            <a:r>
              <a:rPr lang="en-US" sz="1800" dirty="0"/>
              <a:t>) </a:t>
            </a:r>
          </a:p>
          <a:p>
            <a:pPr lvl="1" eaLnBrk="1" hangingPunct="1">
              <a:defRPr/>
            </a:pPr>
            <a:r>
              <a:rPr lang="en-US" sz="1800" dirty="0"/>
              <a:t>Secretary: Allan Zhu (Huawei)</a:t>
            </a:r>
          </a:p>
        </p:txBody>
      </p:sp>
      <p:sp>
        <p:nvSpPr>
          <p:cNvPr id="7" name="Date Placeholder 6"/>
          <p:cNvSpPr>
            <a:spLocks noGrp="1"/>
          </p:cNvSpPr>
          <p:nvPr>
            <p:ph type="dt" sz="quarter" idx="4294967295"/>
          </p:nvPr>
        </p:nvSpPr>
        <p:spPr>
          <a:xfrm>
            <a:off x="696912" y="333375"/>
            <a:ext cx="1589087" cy="276225"/>
          </a:xfrm>
          <a:prstGeom prst="rect">
            <a:avLst/>
          </a:prstGeom>
        </p:spPr>
        <p:txBody>
          <a:bodyPr/>
          <a:lstStyle/>
          <a:p>
            <a:pPr>
              <a:defRPr/>
            </a:pPr>
            <a:r>
              <a:rPr lang="en-US"/>
              <a:t>March 2018</a:t>
            </a:r>
            <a:endParaRPr lang="en-US"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3" name="Footer Placeholder 2"/>
          <p:cNvSpPr>
            <a:spLocks noGrp="1"/>
          </p:cNvSpPr>
          <p:nvPr>
            <p:ph type="ftr" idx="14"/>
          </p:nvPr>
        </p:nvSpPr>
        <p:spPr/>
        <p:txBody>
          <a:bodyPr/>
          <a:lstStyle/>
          <a:p>
            <a:r>
              <a:rPr lang="en-GB"/>
              <a:t>Rich Kennedy, Self</a:t>
            </a:r>
            <a:endParaRPr lang="en-GB" dirty="0"/>
          </a:p>
        </p:txBody>
      </p:sp>
    </p:spTree>
    <p:extLst>
      <p:ext uri="{BB962C8B-B14F-4D97-AF65-F5344CB8AC3E}">
        <p14:creationId xmlns:p14="http://schemas.microsoft.com/office/powerpoint/2010/main" val="40186627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a:extLst>
              <a:ext uri="{FF2B5EF4-FFF2-40B4-BE49-F238E27FC236}">
                <a16:creationId xmlns:a16="http://schemas.microsoft.com/office/drawing/2014/main" id="{6148C502-3291-411C-AA70-995BD69F1BEB}"/>
              </a:ext>
            </a:extLst>
          </p:cNvPr>
          <p:cNvSpPr>
            <a:spLocks noGrp="1" noChangeArrowheads="1"/>
          </p:cNvSpPr>
          <p:nvPr>
            <p:ph type="title"/>
          </p:nvPr>
        </p:nvSpPr>
        <p:spPr>
          <a:xfrm>
            <a:off x="304800" y="609600"/>
            <a:ext cx="8839200" cy="685800"/>
          </a:xfrm>
        </p:spPr>
        <p:txBody>
          <a:bodyPr/>
          <a:lstStyle/>
          <a:p>
            <a:r>
              <a:rPr lang="en-US" altLang="en-US" sz="3200"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sz="3200" dirty="0"/>
          </a:p>
        </p:txBody>
      </p:sp>
      <p:sp>
        <p:nvSpPr>
          <p:cNvPr id="8195" name="Rectangle 1027">
            <a:extLst>
              <a:ext uri="{FF2B5EF4-FFF2-40B4-BE49-F238E27FC236}">
                <a16:creationId xmlns:a16="http://schemas.microsoft.com/office/drawing/2014/main" id="{4A6BE35E-E760-48C3-BCF8-58201FF094B5}"/>
              </a:ext>
            </a:extLst>
          </p:cNvPr>
          <p:cNvSpPr>
            <a:spLocks noGrp="1" noChangeArrowheads="1"/>
          </p:cNvSpPr>
          <p:nvPr>
            <p:ph type="body" idx="1"/>
          </p:nvPr>
        </p:nvSpPr>
        <p:spPr>
          <a:xfrm>
            <a:off x="-17463" y="2057400"/>
            <a:ext cx="9144001" cy="4267200"/>
          </a:xfrm>
        </p:spPr>
        <p:txBody>
          <a:bodyPr/>
          <a:lstStyle/>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shall</a:t>
            </a:r>
            <a:r>
              <a:rPr lang="en-US" altLang="en-US" sz="2000"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should </a:t>
            </a:r>
            <a:r>
              <a:rPr lang="en-US" altLang="en-US" sz="2000"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2" name="Date Placeholder 1">
            <a:extLst>
              <a:ext uri="{FF2B5EF4-FFF2-40B4-BE49-F238E27FC236}">
                <a16:creationId xmlns:a16="http://schemas.microsoft.com/office/drawing/2014/main" id="{5CC8065E-84A1-4ED8-97E3-780A74002F64}"/>
              </a:ext>
            </a:extLst>
          </p:cNvPr>
          <p:cNvSpPr>
            <a:spLocks noGrp="1"/>
          </p:cNvSpPr>
          <p:nvPr>
            <p:ph type="dt" idx="15"/>
          </p:nvPr>
        </p:nvSpPr>
        <p:spPr/>
        <p:txBody>
          <a:bodyPr/>
          <a:lstStyle/>
          <a:p>
            <a:r>
              <a:rPr lang="en-US"/>
              <a:t>March 2018</a:t>
            </a:r>
            <a:endParaRPr lang="en-GB" dirty="0"/>
          </a:p>
        </p:txBody>
      </p:sp>
      <p:sp>
        <p:nvSpPr>
          <p:cNvPr id="3" name="Footer Placeholder 2">
            <a:extLst>
              <a:ext uri="{FF2B5EF4-FFF2-40B4-BE49-F238E27FC236}">
                <a16:creationId xmlns:a16="http://schemas.microsoft.com/office/drawing/2014/main" id="{DDFA970D-355A-4439-976B-F60AA1DA6F09}"/>
              </a:ext>
            </a:extLst>
          </p:cNvPr>
          <p:cNvSpPr>
            <a:spLocks noGrp="1"/>
          </p:cNvSpPr>
          <p:nvPr>
            <p:ph type="ftr" idx="14"/>
          </p:nvPr>
        </p:nvSpPr>
        <p:spPr/>
        <p:txBody>
          <a:bodyPr/>
          <a:lstStyle/>
          <a:p>
            <a:r>
              <a:rPr lang="en-GB"/>
              <a:t>Rich Kennedy, Self</a:t>
            </a:r>
            <a:endParaRPr lang="en-GB" dirty="0"/>
          </a:p>
        </p:txBody>
      </p:sp>
      <p:sp>
        <p:nvSpPr>
          <p:cNvPr id="4" name="Slide Number Placeholder 3">
            <a:extLst>
              <a:ext uri="{FF2B5EF4-FFF2-40B4-BE49-F238E27FC236}">
                <a16:creationId xmlns:a16="http://schemas.microsoft.com/office/drawing/2014/main" id="{9B7AC545-A6D7-41EC-86ED-E723156C31FD}"/>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2616950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8B8934A5-BD6B-41BF-8E03-62FC8CB31480}"/>
              </a:ext>
            </a:extLst>
          </p:cNvPr>
          <p:cNvSpPr>
            <a:spLocks noGrp="1" noChangeArrowheads="1"/>
          </p:cNvSpPr>
          <p:nvPr>
            <p:ph type="title"/>
          </p:nvPr>
        </p:nvSpPr>
        <p:spPr>
          <a:xfrm>
            <a:off x="685800" y="457200"/>
            <a:ext cx="7772400" cy="990600"/>
          </a:xfrm>
        </p:spPr>
        <p:txBody>
          <a:bodyPr/>
          <a:lstStyle/>
          <a:p>
            <a:r>
              <a:rPr lang="en-US" altLang="en-US" sz="3200" u="sng" dirty="0">
                <a:solidFill>
                  <a:schemeClr val="tx1"/>
                </a:solidFill>
                <a:latin typeface="Calibri" panose="020F0502020204030204" pitchFamily="34" charset="0"/>
                <a:cs typeface="Calibri" panose="020F0502020204030204" pitchFamily="34" charset="0"/>
              </a:rPr>
              <a:t>Ways to inform IEEE</a:t>
            </a:r>
            <a:endParaRPr lang="en-US" altLang="en-US" sz="3200" u="sng" dirty="0"/>
          </a:p>
        </p:txBody>
      </p:sp>
      <p:sp>
        <p:nvSpPr>
          <p:cNvPr id="9219" name="Rectangle 3">
            <a:extLst>
              <a:ext uri="{FF2B5EF4-FFF2-40B4-BE49-F238E27FC236}">
                <a16:creationId xmlns:a16="http://schemas.microsoft.com/office/drawing/2014/main" id="{DBC3D601-7439-477A-A28E-BA5EC2BBA79D}"/>
              </a:ext>
            </a:extLst>
          </p:cNvPr>
          <p:cNvSpPr>
            <a:spLocks noGrp="1" noChangeArrowheads="1"/>
          </p:cNvSpPr>
          <p:nvPr>
            <p:ph type="body" idx="1"/>
          </p:nvPr>
        </p:nvSpPr>
        <p:spPr>
          <a:xfrm>
            <a:off x="228600" y="2133600"/>
            <a:ext cx="8610600" cy="3886200"/>
          </a:xfrm>
        </p:spPr>
        <p:txBody>
          <a:bodyPr/>
          <a:lstStyle/>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b="1" dirty="0">
              <a:solidFill>
                <a:schemeClr val="tx1"/>
              </a:solidFill>
              <a:latin typeface="Calibri" pitchFamily="34" charset="0"/>
              <a:cs typeface="Calibri" pitchFamily="34" charset="0"/>
            </a:endParaRPr>
          </a:p>
        </p:txBody>
      </p:sp>
      <p:sp>
        <p:nvSpPr>
          <p:cNvPr id="2" name="Date Placeholder 1">
            <a:extLst>
              <a:ext uri="{FF2B5EF4-FFF2-40B4-BE49-F238E27FC236}">
                <a16:creationId xmlns:a16="http://schemas.microsoft.com/office/drawing/2014/main" id="{303FCC79-1FFE-4683-B35D-9BB92F727F67}"/>
              </a:ext>
            </a:extLst>
          </p:cNvPr>
          <p:cNvSpPr>
            <a:spLocks noGrp="1"/>
          </p:cNvSpPr>
          <p:nvPr>
            <p:ph type="dt" idx="15"/>
          </p:nvPr>
        </p:nvSpPr>
        <p:spPr/>
        <p:txBody>
          <a:bodyPr/>
          <a:lstStyle/>
          <a:p>
            <a:r>
              <a:rPr lang="en-US"/>
              <a:t>March 2018</a:t>
            </a:r>
            <a:endParaRPr lang="en-GB" dirty="0"/>
          </a:p>
        </p:txBody>
      </p:sp>
      <p:sp>
        <p:nvSpPr>
          <p:cNvPr id="3" name="Footer Placeholder 2">
            <a:extLst>
              <a:ext uri="{FF2B5EF4-FFF2-40B4-BE49-F238E27FC236}">
                <a16:creationId xmlns:a16="http://schemas.microsoft.com/office/drawing/2014/main" id="{EF92E073-0D6B-479E-93B1-33F10B001BDE}"/>
              </a:ext>
            </a:extLst>
          </p:cNvPr>
          <p:cNvSpPr>
            <a:spLocks noGrp="1"/>
          </p:cNvSpPr>
          <p:nvPr>
            <p:ph type="ftr" idx="14"/>
          </p:nvPr>
        </p:nvSpPr>
        <p:spPr/>
        <p:txBody>
          <a:bodyPr/>
          <a:lstStyle/>
          <a:p>
            <a:r>
              <a:rPr lang="en-GB"/>
              <a:t>Rich Kennedy, Self</a:t>
            </a:r>
            <a:endParaRPr lang="en-GB" dirty="0"/>
          </a:p>
        </p:txBody>
      </p:sp>
      <p:sp>
        <p:nvSpPr>
          <p:cNvPr id="4" name="Slide Number Placeholder 3">
            <a:extLst>
              <a:ext uri="{FF2B5EF4-FFF2-40B4-BE49-F238E27FC236}">
                <a16:creationId xmlns:a16="http://schemas.microsoft.com/office/drawing/2014/main" id="{0313F7F1-DCCD-4DD2-BEBE-AD31237686A1}"/>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35412110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a:extLst>
              <a:ext uri="{FF2B5EF4-FFF2-40B4-BE49-F238E27FC236}">
                <a16:creationId xmlns:a16="http://schemas.microsoft.com/office/drawing/2014/main" id="{37B522EC-3627-4FC4-BC1C-F7FC93C65741}"/>
              </a:ext>
            </a:extLst>
          </p:cNvPr>
          <p:cNvSpPr>
            <a:spLocks noGrp="1" noChangeArrowheads="1"/>
          </p:cNvSpPr>
          <p:nvPr>
            <p:ph type="title"/>
          </p:nvPr>
        </p:nvSpPr>
        <p:spPr>
          <a:xfrm>
            <a:off x="228600" y="381000"/>
            <a:ext cx="8686800" cy="1143000"/>
          </a:xfrm>
        </p:spPr>
        <p:txBody>
          <a:bodyPr/>
          <a:lstStyle/>
          <a:p>
            <a:r>
              <a:rPr lang="en-US" altLang="en-US" sz="3200" u="sng" dirty="0">
                <a:solidFill>
                  <a:schemeClr val="tx1"/>
                </a:solidFill>
                <a:latin typeface="Calibri" panose="020F0502020204030204" pitchFamily="34" charset="0"/>
                <a:cs typeface="Calibri" panose="020F0502020204030204" pitchFamily="34" charset="0"/>
              </a:rPr>
              <a:t>Other guidelines for IEEE WG meetings</a:t>
            </a:r>
            <a:endParaRPr lang="en-US" altLang="en-US" sz="3200" dirty="0"/>
          </a:p>
        </p:txBody>
      </p:sp>
      <p:sp>
        <p:nvSpPr>
          <p:cNvPr id="10243" name="Rectangle 1027">
            <a:extLst>
              <a:ext uri="{FF2B5EF4-FFF2-40B4-BE49-F238E27FC236}">
                <a16:creationId xmlns:a16="http://schemas.microsoft.com/office/drawing/2014/main" id="{258100FE-BCFA-4681-9D91-D9D8E5325CF0}"/>
              </a:ext>
            </a:extLst>
          </p:cNvPr>
          <p:cNvSpPr>
            <a:spLocks noGrp="1" noChangeArrowheads="1"/>
          </p:cNvSpPr>
          <p:nvPr>
            <p:ph type="body" idx="1"/>
          </p:nvPr>
        </p:nvSpPr>
        <p:spPr>
          <a:xfrm>
            <a:off x="685800" y="1295400"/>
            <a:ext cx="7772400" cy="5334000"/>
          </a:xfrm>
        </p:spPr>
        <p:txBody>
          <a:bodyPr/>
          <a:lstStyle/>
          <a:p>
            <a:pPr>
              <a:lnSpc>
                <a:spcPct val="80000"/>
              </a:lnSpc>
              <a:spcAft>
                <a:spcPct val="40000"/>
              </a:spcAft>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6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6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marL="457200" lvl="1" indent="0" algn="ctr">
              <a:lnSpc>
                <a:spcPct val="80000"/>
              </a:lnSpc>
              <a:spcAft>
                <a:spcPct val="40000"/>
              </a:spcAft>
              <a:buSzPct val="150000"/>
              <a:defRPr/>
            </a:pPr>
            <a:r>
              <a:rPr lang="en-US" altLang="en-US" sz="1050" b="1" dirty="0">
                <a:solidFill>
                  <a:schemeClr val="tx1"/>
                </a:solidFill>
                <a:latin typeface="Calibri" panose="020F0502020204030204" pitchFamily="34" charset="0"/>
                <a:cs typeface="Calibri" panose="020F0502020204030204" pitchFamily="34" charset="0"/>
              </a:rPr>
              <a:t>---------------------------------------------------------------   </a:t>
            </a:r>
            <a:endParaRPr lang="en-US" altLang="en-US" sz="1400" b="1"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b="1" dirty="0">
                <a:solidFill>
                  <a:schemeClr val="tx1"/>
                </a:solidFill>
                <a:latin typeface="Calibri" panose="020F0502020204030204" pitchFamily="34" charset="0"/>
                <a:cs typeface="Calibri" panose="020F0502020204030204" pitchFamily="34" charset="0"/>
              </a:rPr>
              <a:t>For more details, see </a:t>
            </a:r>
            <a:r>
              <a:rPr lang="en-US" altLang="en-US" sz="14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b="1" dirty="0">
                <a:solidFill>
                  <a:schemeClr val="tx1"/>
                </a:solidFill>
                <a:latin typeface="Calibri" panose="020F0502020204030204" pitchFamily="34" charset="0"/>
                <a:cs typeface="Calibri" panose="020F0502020204030204" pitchFamily="34" charset="0"/>
              </a:rPr>
              <a:t>, clause 5.3.10 and </a:t>
            </a:r>
            <a:br>
              <a:rPr lang="en-US" altLang="en-US" sz="1400" b="1" dirty="0">
                <a:solidFill>
                  <a:schemeClr val="tx1"/>
                </a:solidFill>
                <a:latin typeface="Calibri" panose="020F0502020204030204" pitchFamily="34" charset="0"/>
                <a:cs typeface="Calibri" panose="020F0502020204030204" pitchFamily="34" charset="0"/>
              </a:rPr>
            </a:br>
            <a:r>
              <a:rPr lang="en-US" altLang="en-US" sz="14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2" name="Date Placeholder 1">
            <a:extLst>
              <a:ext uri="{FF2B5EF4-FFF2-40B4-BE49-F238E27FC236}">
                <a16:creationId xmlns:a16="http://schemas.microsoft.com/office/drawing/2014/main" id="{7717D142-5373-430D-9D82-78870B967A35}"/>
              </a:ext>
            </a:extLst>
          </p:cNvPr>
          <p:cNvSpPr>
            <a:spLocks noGrp="1"/>
          </p:cNvSpPr>
          <p:nvPr>
            <p:ph type="dt" idx="15"/>
          </p:nvPr>
        </p:nvSpPr>
        <p:spPr/>
        <p:txBody>
          <a:bodyPr/>
          <a:lstStyle/>
          <a:p>
            <a:r>
              <a:rPr lang="en-US"/>
              <a:t>March 2018</a:t>
            </a:r>
            <a:endParaRPr lang="en-GB" dirty="0"/>
          </a:p>
        </p:txBody>
      </p:sp>
      <p:sp>
        <p:nvSpPr>
          <p:cNvPr id="3" name="Footer Placeholder 2">
            <a:extLst>
              <a:ext uri="{FF2B5EF4-FFF2-40B4-BE49-F238E27FC236}">
                <a16:creationId xmlns:a16="http://schemas.microsoft.com/office/drawing/2014/main" id="{371E6D0F-E811-43DD-A287-370A6A914006}"/>
              </a:ext>
            </a:extLst>
          </p:cNvPr>
          <p:cNvSpPr>
            <a:spLocks noGrp="1"/>
          </p:cNvSpPr>
          <p:nvPr>
            <p:ph type="ftr" idx="14"/>
          </p:nvPr>
        </p:nvSpPr>
        <p:spPr/>
        <p:txBody>
          <a:bodyPr/>
          <a:lstStyle/>
          <a:p>
            <a:r>
              <a:rPr lang="en-GB"/>
              <a:t>Rich Kennedy, Self</a:t>
            </a:r>
            <a:endParaRPr lang="en-GB" dirty="0"/>
          </a:p>
        </p:txBody>
      </p:sp>
      <p:sp>
        <p:nvSpPr>
          <p:cNvPr id="4" name="Slide Number Placeholder 3">
            <a:extLst>
              <a:ext uri="{FF2B5EF4-FFF2-40B4-BE49-F238E27FC236}">
                <a16:creationId xmlns:a16="http://schemas.microsoft.com/office/drawing/2014/main" id="{953B07D2-9475-40A9-8DDE-8217E45ED273}"/>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8348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04AE9A46-6CB1-45E5-843B-9AC5CEF2AB98}"/>
              </a:ext>
            </a:extLst>
          </p:cNvPr>
          <p:cNvSpPr>
            <a:spLocks noGrp="1" noChangeArrowheads="1"/>
          </p:cNvSpPr>
          <p:nvPr>
            <p:ph type="title"/>
          </p:nvPr>
        </p:nvSpPr>
        <p:spPr>
          <a:xfrm>
            <a:off x="381000" y="609600"/>
            <a:ext cx="8458200" cy="609600"/>
          </a:xfrm>
        </p:spPr>
        <p:txBody>
          <a:bodyPr/>
          <a:lstStyle/>
          <a:p>
            <a:r>
              <a:rPr lang="en-GB" altLang="en-US" sz="3200" u="sng" dirty="0">
                <a:solidFill>
                  <a:schemeClr val="tx1"/>
                </a:solidFill>
                <a:latin typeface="Calibri" panose="020F0502020204030204" pitchFamily="34" charset="0"/>
                <a:cs typeface="Calibri" panose="020F0502020204030204" pitchFamily="34" charset="0"/>
              </a:rPr>
              <a:t>Patent-related information</a:t>
            </a:r>
            <a:endParaRPr lang="en-US" altLang="en-US" sz="3200" u="sng" dirty="0"/>
          </a:p>
        </p:txBody>
      </p:sp>
      <p:sp>
        <p:nvSpPr>
          <p:cNvPr id="11267" name="Rectangle 3">
            <a:extLst>
              <a:ext uri="{FF2B5EF4-FFF2-40B4-BE49-F238E27FC236}">
                <a16:creationId xmlns:a16="http://schemas.microsoft.com/office/drawing/2014/main" id="{928B9A60-909C-4376-94B9-8DBC940017AB}"/>
              </a:ext>
            </a:extLst>
          </p:cNvPr>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8" name="Rectangle 4">
            <a:extLst>
              <a:ext uri="{FF2B5EF4-FFF2-40B4-BE49-F238E27FC236}">
                <a16:creationId xmlns:a16="http://schemas.microsoft.com/office/drawing/2014/main" id="{6BA61292-7125-4016-A37C-6511588C5B0C}"/>
              </a:ext>
            </a:extLst>
          </p:cNvPr>
          <p:cNvSpPr>
            <a:spLocks noChangeArrowheads="1"/>
          </p:cNvSpPr>
          <p:nvPr/>
        </p:nvSpPr>
        <p:spPr bwMode="auto">
          <a:xfrm>
            <a:off x="304800" y="1447800"/>
            <a:ext cx="82296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lvl="1">
              <a:lnSpc>
                <a:spcPct val="90000"/>
              </a:lnSpc>
              <a:spcBef>
                <a:spcPct val="0"/>
              </a:spcBef>
              <a:buFont typeface="Monotype Sorts" pitchFamily="2" charset="2"/>
              <a:buNone/>
            </a:pPr>
            <a:r>
              <a:rPr lang="en-US" altLang="en-US" sz="2000"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sz="2000" dirty="0"/>
          </a:p>
          <a:p>
            <a:pPr lvl="1">
              <a:lnSpc>
                <a:spcPct val="90000"/>
              </a:lnSpc>
              <a:spcBef>
                <a:spcPct val="0"/>
              </a:spcBef>
              <a:buFont typeface="Monotype Sorts" pitchFamily="2" charset="2"/>
              <a:buNone/>
            </a:pPr>
            <a:r>
              <a:rPr lang="en-US" altLang="en-US" sz="2000"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sz="2000" b="1" dirty="0">
                <a:solidFill>
                  <a:schemeClr val="tx1"/>
                </a:solidFill>
                <a:latin typeface="Calibri" panose="020F0502020204030204" pitchFamily="34" charset="0"/>
                <a:cs typeface="Calibri" panose="020F0502020204030204" pitchFamily="34" charset="0"/>
              </a:rPr>
              <a:t>	</a:t>
            </a:r>
            <a:r>
              <a:rPr lang="en-US" altLang="en-US" sz="2000"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sz="2000"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pitchFamily="2" charset="2"/>
              <a:buNone/>
            </a:pPr>
            <a:endParaRPr lang="en-US" altLang="en-US" sz="2000" b="1" i="1" dirty="0">
              <a:solidFill>
                <a:schemeClr val="tx1"/>
              </a:solidFill>
              <a:latin typeface="Calibri" panose="020F0502020204030204" pitchFamily="34" charset="0"/>
              <a:cs typeface="Calibri" panose="020F0502020204030204" pitchFamily="34" charset="0"/>
            </a:endParaRPr>
          </a:p>
        </p:txBody>
      </p:sp>
      <p:sp>
        <p:nvSpPr>
          <p:cNvPr id="2" name="Date Placeholder 1">
            <a:extLst>
              <a:ext uri="{FF2B5EF4-FFF2-40B4-BE49-F238E27FC236}">
                <a16:creationId xmlns:a16="http://schemas.microsoft.com/office/drawing/2014/main" id="{66B9AC56-9209-497A-8B34-5F8AE5CCB3C2}"/>
              </a:ext>
            </a:extLst>
          </p:cNvPr>
          <p:cNvSpPr>
            <a:spLocks noGrp="1"/>
          </p:cNvSpPr>
          <p:nvPr>
            <p:ph type="dt" idx="15"/>
          </p:nvPr>
        </p:nvSpPr>
        <p:spPr/>
        <p:txBody>
          <a:bodyPr/>
          <a:lstStyle/>
          <a:p>
            <a:r>
              <a:rPr lang="en-US"/>
              <a:t>March 2018</a:t>
            </a:r>
            <a:endParaRPr lang="en-GB" dirty="0"/>
          </a:p>
        </p:txBody>
      </p:sp>
      <p:sp>
        <p:nvSpPr>
          <p:cNvPr id="3" name="Footer Placeholder 2">
            <a:extLst>
              <a:ext uri="{FF2B5EF4-FFF2-40B4-BE49-F238E27FC236}">
                <a16:creationId xmlns:a16="http://schemas.microsoft.com/office/drawing/2014/main" id="{C396EC84-E69B-40B3-AA20-C553C50E6D1F}"/>
              </a:ext>
            </a:extLst>
          </p:cNvPr>
          <p:cNvSpPr>
            <a:spLocks noGrp="1"/>
          </p:cNvSpPr>
          <p:nvPr>
            <p:ph type="ftr" idx="14"/>
          </p:nvPr>
        </p:nvSpPr>
        <p:spPr/>
        <p:txBody>
          <a:bodyPr/>
          <a:lstStyle/>
          <a:p>
            <a:r>
              <a:rPr lang="en-GB"/>
              <a:t>Rich Kennedy, Self</a:t>
            </a:r>
            <a:endParaRPr lang="en-GB" dirty="0"/>
          </a:p>
        </p:txBody>
      </p:sp>
      <p:sp>
        <p:nvSpPr>
          <p:cNvPr id="4" name="Slide Number Placeholder 3">
            <a:extLst>
              <a:ext uri="{FF2B5EF4-FFF2-40B4-BE49-F238E27FC236}">
                <a16:creationId xmlns:a16="http://schemas.microsoft.com/office/drawing/2014/main" id="{AA1B8483-2FBA-4009-A201-D6D411919B2D}"/>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4289714668"/>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Text Box 3"/>
          <p:cNvSpPr txBox="1">
            <a:spLocks noChangeArrowheads="1"/>
          </p:cNvSpPr>
          <p:nvPr/>
        </p:nvSpPr>
        <p:spPr bwMode="auto">
          <a:xfrm>
            <a:off x="4344988" y="6475413"/>
            <a:ext cx="528637" cy="363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9pPr>
          </a:lstStyle>
          <a:p>
            <a:pPr>
              <a:buClrTx/>
              <a:buFontTx/>
              <a:buNone/>
            </a:pPr>
            <a:r>
              <a:rPr lang="en-US" altLang="en-US">
                <a:solidFill>
                  <a:srgbClr val="000000"/>
                </a:solidFill>
                <a:ea typeface="MS Gothic" panose="020B0609070205080204" pitchFamily="49" charset="-128"/>
              </a:rPr>
              <a:t>Slide </a:t>
            </a:r>
            <a:fld id="{A69C2200-593A-4461-A730-611B8567F5BC}" type="slidenum">
              <a:rPr lang="en-US" altLang="en-US">
                <a:solidFill>
                  <a:srgbClr val="000000"/>
                </a:solidFill>
                <a:ea typeface="MS Gothic" panose="020B0609070205080204" pitchFamily="49" charset="-128"/>
              </a:rPr>
              <a:pPr>
                <a:buClrTx/>
                <a:buFontTx/>
                <a:buNone/>
              </a:pPr>
              <a:t>8</a:t>
            </a:fld>
            <a:endParaRPr lang="en-US" altLang="en-US">
              <a:solidFill>
                <a:srgbClr val="000000"/>
              </a:solidFill>
              <a:ea typeface="MS Gothic" panose="020B0609070205080204" pitchFamily="49" charset="-128"/>
            </a:endParaRPr>
          </a:p>
        </p:txBody>
      </p:sp>
      <p:sp>
        <p:nvSpPr>
          <p:cNvPr id="4100" name="Text Box 4"/>
          <p:cNvSpPr txBox="1">
            <a:spLocks noChangeArrowheads="1"/>
          </p:cNvSpPr>
          <p:nvPr/>
        </p:nvSpPr>
        <p:spPr bwMode="auto">
          <a:xfrm>
            <a:off x="685800" y="457200"/>
            <a:ext cx="8001000" cy="11604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9pPr>
          </a:lstStyle>
          <a:p>
            <a:pPr algn="ctr">
              <a:buClrTx/>
              <a:buFontTx/>
              <a:buNone/>
            </a:pPr>
            <a:r>
              <a:rPr lang="en-GB" altLang="en-US" sz="3200" b="1" dirty="0">
                <a:solidFill>
                  <a:srgbClr val="000000"/>
                </a:solidFill>
                <a:ea typeface="MS Gothic" panose="020B0609070205080204" pitchFamily="49" charset="-128"/>
              </a:rPr>
              <a:t>Participation in IEEE 802 Meetings</a:t>
            </a:r>
          </a:p>
        </p:txBody>
      </p:sp>
      <p:sp>
        <p:nvSpPr>
          <p:cNvPr id="4101" name="Text Box 5"/>
          <p:cNvSpPr txBox="1">
            <a:spLocks noChangeArrowheads="1"/>
          </p:cNvSpPr>
          <p:nvPr/>
        </p:nvSpPr>
        <p:spPr bwMode="auto">
          <a:xfrm>
            <a:off x="685800" y="1554163"/>
            <a:ext cx="7848600" cy="46180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4963">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9pPr>
          </a:lstStyle>
          <a:p>
            <a:pPr>
              <a:spcBef>
                <a:spcPts val="600"/>
              </a:spcBef>
              <a:buClrTx/>
              <a:buFontTx/>
              <a:buNone/>
            </a:pPr>
            <a:r>
              <a:rPr lang="en-GB" altLang="en-US" sz="1600" b="1" dirty="0">
                <a:solidFill>
                  <a:srgbClr val="000000"/>
                </a:solidFill>
                <a:ea typeface="MS Gothic" panose="020B0609070205080204" pitchFamily="49" charset="-128"/>
              </a:rPr>
              <a:t>Participation in any IEEE 802 meeting (Sponsor, Sponsor subgroup, Working Group, Working Group subgroup, etc.) is on an individual basis</a:t>
            </a:r>
          </a:p>
          <a:p>
            <a:pPr marL="339725" indent="-336550">
              <a:spcBef>
                <a:spcPts val="600"/>
              </a:spcBef>
              <a:buFont typeface="Arial" panose="020B0604020202020204" pitchFamily="34" charset="0"/>
              <a:buChar char="•"/>
            </a:pPr>
            <a:r>
              <a:rPr lang="en-GB" altLang="en-US" sz="1400" b="1" dirty="0">
                <a:solidFill>
                  <a:srgbClr val="000000"/>
                </a:solidFill>
                <a:ea typeface="MS Gothic" panose="020B0609070205080204" pitchFamily="49" charset="-128"/>
              </a:rPr>
              <a:t>Participants in the IEEE standards development individual process shall act based on their qualifications and experience. (</a:t>
            </a:r>
            <a:r>
              <a:rPr lang="en-GB" altLang="en-US" sz="1400" b="1" dirty="0">
                <a:solidFill>
                  <a:srgbClr val="000000"/>
                </a:solidFill>
                <a:ea typeface="MS Gothic" panose="020B0609070205080204" pitchFamily="49" charset="-128"/>
                <a:hlinkClick r:id="rId3"/>
              </a:rPr>
              <a:t>https://standards.ieee.org/develop/policies/bylaws/sb_bylaws.pdf  section 5.2.1</a:t>
            </a:r>
            <a:r>
              <a:rPr lang="en-GB" altLang="en-US" sz="1400" b="1" dirty="0">
                <a:solidFill>
                  <a:srgbClr val="000000"/>
                </a:solidFill>
                <a:ea typeface="MS Gothic" panose="020B0609070205080204" pitchFamily="49" charset="-128"/>
              </a:rPr>
              <a:t>)</a:t>
            </a:r>
          </a:p>
          <a:p>
            <a:pPr marL="339725" indent="-336550">
              <a:spcBef>
                <a:spcPts val="600"/>
              </a:spcBef>
              <a:buFont typeface="Arial" panose="020B0604020202020204" pitchFamily="34" charset="0"/>
              <a:buChar char="•"/>
            </a:pPr>
            <a:r>
              <a:rPr lang="en-GB" altLang="en-US" sz="1400" b="1" dirty="0">
                <a:solidFill>
                  <a:srgbClr val="000000"/>
                </a:solidFill>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altLang="en-US" sz="1400" b="1" dirty="0" err="1">
                <a:solidFill>
                  <a:srgbClr val="000000"/>
                </a:solidFill>
                <a:ea typeface="MS Gothic" panose="020B0609070205080204" pitchFamily="49" charset="-128"/>
              </a:rPr>
              <a:t>subclause</a:t>
            </a:r>
            <a:r>
              <a:rPr lang="en-GB" altLang="en-US" sz="1400" b="1" dirty="0">
                <a:solidFill>
                  <a:srgbClr val="000000"/>
                </a:solidFill>
                <a:ea typeface="MS Gothic" panose="020B0609070205080204" pitchFamily="49" charset="-128"/>
              </a:rPr>
              <a:t> 4.2.1 “Establishment”, of the IEEE 802 LMSC Working Group Policies and Procedures)</a:t>
            </a:r>
          </a:p>
          <a:p>
            <a:pPr marL="339725" indent="-336550">
              <a:spcBef>
                <a:spcPts val="600"/>
              </a:spcBef>
              <a:buFont typeface="Arial" panose="020B0604020202020204" pitchFamily="34" charset="0"/>
              <a:buChar char="•"/>
            </a:pPr>
            <a:r>
              <a:rPr lang="en-GB" altLang="en-US" sz="1400" b="1" dirty="0">
                <a:solidFill>
                  <a:srgbClr val="000000"/>
                </a:solidFill>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spcBef>
                <a:spcPts val="600"/>
              </a:spcBef>
              <a:buFont typeface="Arial" panose="020B0604020202020204" pitchFamily="34" charset="0"/>
              <a:buChar char="•"/>
            </a:pPr>
            <a:r>
              <a:rPr lang="en-GB" altLang="en-US" sz="1400" b="1" dirty="0">
                <a:solidFill>
                  <a:srgbClr val="000000"/>
                </a:solidFill>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b="1" u="sng" dirty="0">
                <a:solidFill>
                  <a:srgbClr val="000000"/>
                </a:solidFill>
                <a:ea typeface="MS Gothic" panose="020B0609070205080204" pitchFamily="49" charset="-128"/>
                <a:hlinkClick r:id="rId4"/>
              </a:rPr>
              <a:t>https://standards.ieee.org/develop/policies/bylaws/sb_bylaws.pdf </a:t>
            </a:r>
            <a:r>
              <a:rPr lang="en-GB" altLang="en-US" sz="1400" b="1" dirty="0">
                <a:solidFill>
                  <a:srgbClr val="000000"/>
                </a:solidFill>
                <a:ea typeface="MS Gothic" panose="020B0609070205080204" pitchFamily="49" charset="-128"/>
                <a:hlinkClick r:id="rId4"/>
              </a:rPr>
              <a:t> </a:t>
            </a:r>
            <a:r>
              <a:rPr lang="en-GB" altLang="en-US" sz="1400" b="1" dirty="0">
                <a:solidFill>
                  <a:srgbClr val="000000"/>
                </a:solidFill>
                <a:ea typeface="MS Gothic" panose="020B0609070205080204" pitchFamily="49" charset="-128"/>
              </a:rPr>
              <a:t>section 5.2.1.3 and the IEEE 802 LMSC Working Group Policies and Procedures, </a:t>
            </a:r>
            <a:r>
              <a:rPr lang="en-GB" altLang="en-US" sz="1400" b="1" dirty="0" err="1">
                <a:solidFill>
                  <a:srgbClr val="000000"/>
                </a:solidFill>
                <a:ea typeface="MS Gothic" panose="020B0609070205080204" pitchFamily="49" charset="-128"/>
              </a:rPr>
              <a:t>subclause</a:t>
            </a:r>
            <a:r>
              <a:rPr lang="en-GB" altLang="en-US" sz="1400" b="1" dirty="0">
                <a:solidFill>
                  <a:srgbClr val="000000"/>
                </a:solidFill>
                <a:ea typeface="MS Gothic" panose="020B0609070205080204" pitchFamily="49" charset="-128"/>
              </a:rPr>
              <a:t> 3.4.1 “Chair”, list item x.</a:t>
            </a:r>
          </a:p>
          <a:p>
            <a:pPr>
              <a:spcBef>
                <a:spcPts val="600"/>
              </a:spcBef>
              <a:buClrTx/>
              <a:buFontTx/>
              <a:buNone/>
            </a:pPr>
            <a:r>
              <a:rPr lang="en-GB" altLang="en-US" sz="1600" b="1" dirty="0">
                <a:solidFill>
                  <a:srgbClr val="000000"/>
                </a:solidFill>
                <a:ea typeface="MS Gothic" panose="020B0609070205080204" pitchFamily="49" charset="-128"/>
              </a:rPr>
              <a:t>By participating in IEEE 802 meetings, you accept these requirements.  If you do not agree to these policies then you shall not participate.</a:t>
            </a:r>
          </a:p>
          <a:p>
            <a:pPr algn="ctr">
              <a:spcBef>
                <a:spcPts val="600"/>
              </a:spcBef>
              <a:buClrTx/>
              <a:buFontTx/>
              <a:buNone/>
            </a:pPr>
            <a:r>
              <a:rPr lang="en-GB" altLang="en-US" dirty="0">
                <a:solidFill>
                  <a:srgbClr val="000000"/>
                </a:solidFill>
                <a:ea typeface="MS Gothic" panose="020B0609070205080204" pitchFamily="49" charset="-128"/>
              </a:rPr>
              <a:t>(Latest revision of IEEE 802 LMSC Working Group Policies and Procedures: </a:t>
            </a:r>
            <a:r>
              <a:rPr lang="en-GB" altLang="en-US" dirty="0">
                <a:solidFill>
                  <a:srgbClr val="000000"/>
                </a:solidFill>
                <a:ea typeface="MS Gothic" panose="020B0609070205080204" pitchFamily="49" charset="-128"/>
                <a:hlinkClick r:id="rId5"/>
              </a:rPr>
              <a:t>http://www.ieee802.org/devdocs.shtml</a:t>
            </a:r>
            <a:r>
              <a:rPr lang="en-GB" altLang="en-US" dirty="0">
                <a:solidFill>
                  <a:srgbClr val="000000"/>
                </a:solidFill>
                <a:ea typeface="MS Gothic" panose="020B0609070205080204" pitchFamily="49" charset="-128"/>
              </a:rPr>
              <a:t>)</a:t>
            </a:r>
          </a:p>
          <a:p>
            <a:pPr>
              <a:spcBef>
                <a:spcPts val="600"/>
              </a:spcBef>
              <a:buClrTx/>
              <a:buFontTx/>
              <a:buNone/>
            </a:pPr>
            <a:endParaRPr lang="en-GB" altLang="en-US" dirty="0">
              <a:solidFill>
                <a:srgbClr val="000000"/>
              </a:solidFill>
              <a:ea typeface="MS Gothic" panose="020B0609070205080204" pitchFamily="49" charset="-128"/>
            </a:endParaRPr>
          </a:p>
        </p:txBody>
      </p:sp>
      <p:sp>
        <p:nvSpPr>
          <p:cNvPr id="2" name="Date Placeholder 1"/>
          <p:cNvSpPr>
            <a:spLocks noGrp="1"/>
          </p:cNvSpPr>
          <p:nvPr>
            <p:ph type="dt" idx="10"/>
          </p:nvPr>
        </p:nvSpPr>
        <p:spPr>
          <a:xfrm>
            <a:off x="704850" y="317500"/>
            <a:ext cx="1874823" cy="273050"/>
          </a:xfrm>
        </p:spPr>
        <p:txBody>
          <a:bodyPr/>
          <a:lstStyle/>
          <a:p>
            <a:r>
              <a:rPr lang="en-US"/>
              <a:t>March 2018</a:t>
            </a:r>
            <a:endParaRPr lang="en-GB" dirty="0"/>
          </a:p>
        </p:txBody>
      </p:sp>
      <p:sp>
        <p:nvSpPr>
          <p:cNvPr id="3" name="Footer Placeholder 2"/>
          <p:cNvSpPr>
            <a:spLocks noGrp="1"/>
          </p:cNvSpPr>
          <p:nvPr>
            <p:ph type="ftr" idx="11"/>
          </p:nvPr>
        </p:nvSpPr>
        <p:spPr/>
        <p:txBody>
          <a:bodyPr/>
          <a:lstStyle/>
          <a:p>
            <a:r>
              <a:rPr lang="en-GB"/>
              <a:t>Rich Kennedy, Self</a:t>
            </a:r>
          </a:p>
        </p:txBody>
      </p:sp>
      <p:sp>
        <p:nvSpPr>
          <p:cNvPr id="4" name="Slide Number Placeholder 3"/>
          <p:cNvSpPr>
            <a:spLocks noGrp="1"/>
          </p:cNvSpPr>
          <p:nvPr>
            <p:ph type="sldNum" idx="12"/>
          </p:nvPr>
        </p:nvSpPr>
        <p:spPr/>
        <p:txBody>
          <a:bodyPr/>
          <a:lstStyle/>
          <a:p>
            <a:r>
              <a:rPr lang="en-GB"/>
              <a:t>Slide </a:t>
            </a:r>
            <a:fld id="{F5D8E26B-7BCF-4D25-9C89-0168A6618F18}" type="slidenum">
              <a:rPr lang="en-GB" smtClean="0"/>
              <a:pPr/>
              <a:t>8</a:t>
            </a:fld>
            <a:endParaRPr lang="en-GB"/>
          </a:p>
        </p:txBody>
      </p:sp>
    </p:spTree>
    <p:extLst>
      <p:ext uri="{BB962C8B-B14F-4D97-AF65-F5344CB8AC3E}">
        <p14:creationId xmlns:p14="http://schemas.microsoft.com/office/powerpoint/2010/main" val="1086826765"/>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6"/>
          <p:cNvSpPr>
            <a:spLocks noGrp="1"/>
          </p:cNvSpPr>
          <p:nvPr>
            <p:ph type="ctrTitle"/>
          </p:nvPr>
        </p:nvSpPr>
        <p:spPr/>
        <p:txBody>
          <a:bodyPr/>
          <a:lstStyle/>
          <a:p>
            <a:r>
              <a:rPr lang="en-US" altLang="en-US" sz="4000" dirty="0"/>
              <a:t>Discussion Items</a:t>
            </a:r>
          </a:p>
        </p:txBody>
      </p:sp>
      <p:sp>
        <p:nvSpPr>
          <p:cNvPr id="18435" name="Subtitle 7"/>
          <p:cNvSpPr>
            <a:spLocks noGrp="1"/>
          </p:cNvSpPr>
          <p:nvPr>
            <p:ph type="subTitle" idx="1"/>
          </p:nvPr>
        </p:nvSpPr>
        <p:spPr>
          <a:xfrm>
            <a:off x="1371600" y="3505200"/>
            <a:ext cx="6400800" cy="2743200"/>
          </a:xfrm>
        </p:spPr>
        <p:txBody>
          <a:bodyPr/>
          <a:lstStyle/>
          <a:p>
            <a:pPr lvl="1"/>
            <a:r>
              <a:rPr lang="en-US" altLang="en-US" dirty="0"/>
              <a:t>Fellowship Program visitors</a:t>
            </a:r>
          </a:p>
          <a:p>
            <a:pPr lvl="1"/>
            <a:r>
              <a:rPr lang="en-US" altLang="en-US" dirty="0"/>
              <a:t>Officer elections</a:t>
            </a:r>
          </a:p>
          <a:p>
            <a:pPr lvl="1"/>
            <a:r>
              <a:rPr lang="en-US" altLang="en-US" dirty="0"/>
              <a:t>Open consultations?</a:t>
            </a:r>
          </a:p>
          <a:p>
            <a:pPr lvl="1"/>
            <a:r>
              <a:rPr lang="en-US" altLang="en-US" dirty="0"/>
              <a:t>New FCC actions</a:t>
            </a:r>
          </a:p>
          <a:p>
            <a:pPr lvl="1"/>
            <a:r>
              <a:rPr lang="en-US" altLang="en-US" dirty="0"/>
              <a:t>Other than just responding, what can we do?</a:t>
            </a:r>
          </a:p>
          <a:p>
            <a:pPr lvl="1"/>
            <a:endParaRPr lang="en-US" sz="2000" b="0" dirty="0"/>
          </a:p>
        </p:txBody>
      </p:sp>
      <p:sp>
        <p:nvSpPr>
          <p:cNvPr id="4" name="Date Placeholder 3"/>
          <p:cNvSpPr>
            <a:spLocks noGrp="1"/>
          </p:cNvSpPr>
          <p:nvPr>
            <p:ph type="dt" sz="quarter" idx="10"/>
          </p:nvPr>
        </p:nvSpPr>
        <p:spPr/>
        <p:txBody>
          <a:bodyPr/>
          <a:lstStyle/>
          <a:p>
            <a:pPr>
              <a:defRPr/>
            </a:pPr>
            <a:r>
              <a:rPr lang="en-US"/>
              <a:t>March 2018</a:t>
            </a:r>
          </a:p>
        </p:txBody>
      </p:sp>
      <p:sp>
        <p:nvSpPr>
          <p:cNvPr id="5" name="Footer Placeholder 4"/>
          <p:cNvSpPr>
            <a:spLocks noGrp="1"/>
          </p:cNvSpPr>
          <p:nvPr>
            <p:ph type="ftr" sz="quarter" idx="11"/>
          </p:nvPr>
        </p:nvSpPr>
        <p:spPr/>
        <p:txBody>
          <a:bodyPr/>
          <a:lstStyle/>
          <a:p>
            <a:pPr>
              <a:defRPr/>
            </a:pPr>
            <a:r>
              <a:rPr lang="en-US"/>
              <a:t>Rich Kennedy, Self</a:t>
            </a:r>
          </a:p>
        </p:txBody>
      </p:sp>
      <p:sp>
        <p:nvSpPr>
          <p:cNvPr id="2" name="Slide Number Placeholder 1"/>
          <p:cNvSpPr>
            <a:spLocks noGrp="1"/>
          </p:cNvSpPr>
          <p:nvPr>
            <p:ph type="sldNum" idx="12"/>
          </p:nvPr>
        </p:nvSpPr>
        <p:spPr/>
        <p:txBody>
          <a:bodyPr/>
          <a:lstStyle/>
          <a:p>
            <a:r>
              <a:rPr lang="en-GB"/>
              <a:t>Slide </a:t>
            </a:r>
            <a:fld id="{DE40C9FC-4879-4F20-9ECA-A574A90476B7}" type="slidenum">
              <a:rPr lang="en-GB" smtClean="0"/>
              <a:pPr/>
              <a:t>9</a:t>
            </a:fld>
            <a:endParaRPr lang="en-GB"/>
          </a:p>
        </p:txBody>
      </p:sp>
    </p:spTree>
    <p:extLst>
      <p:ext uri="{BB962C8B-B14F-4D97-AF65-F5344CB8AC3E}">
        <p14:creationId xmlns:p14="http://schemas.microsoft.com/office/powerpoint/2010/main" val="1942567787"/>
      </p:ext>
    </p:extLst>
  </p:cSld>
  <p:clrMapOvr>
    <a:masterClrMapping/>
  </p:clrMapOvr>
</p:sld>
</file>

<file path=ppt/theme/theme1.xml><?xml version="1.0" encoding="utf-8"?>
<a:theme xmlns:a="http://schemas.openxmlformats.org/drawingml/2006/main" name="Office Theme">
  <a:themeElements>
    <a:clrScheme name="Custom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7030A0"/>
      </a:hlink>
      <a:folHlink>
        <a:srgbClr val="00002D"/>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66850</TotalTime>
  <Words>1662</Words>
  <Application>Microsoft Office PowerPoint</Application>
  <PresentationFormat>On-screen Show (4:3)</PresentationFormat>
  <Paragraphs>192</Paragraphs>
  <Slides>18</Slides>
  <Notes>5</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18</vt:i4>
      </vt:variant>
    </vt:vector>
  </HeadingPairs>
  <TitlesOfParts>
    <vt:vector size="28" baseType="lpstr">
      <vt:lpstr>MS Gothic</vt:lpstr>
      <vt:lpstr>ＭＳ Ｐゴシック</vt:lpstr>
      <vt:lpstr>Arial</vt:lpstr>
      <vt:lpstr>Arial Unicode MS</vt:lpstr>
      <vt:lpstr>Calibri</vt:lpstr>
      <vt:lpstr>Helvetica</vt:lpstr>
      <vt:lpstr>Monotype Sorts</vt:lpstr>
      <vt:lpstr>Times New Roman</vt:lpstr>
      <vt:lpstr>Office Theme</vt:lpstr>
      <vt:lpstr>Document</vt:lpstr>
      <vt:lpstr>IEEE 802.18 RR-TAG Chicago Plenary Agenda</vt:lpstr>
      <vt:lpstr>Agenda</vt:lpstr>
      <vt:lpstr>Administrative Items</vt:lpstr>
      <vt:lpstr>Participants have a duty to inform the IEEE</vt:lpstr>
      <vt:lpstr>Ways to inform IEEE</vt:lpstr>
      <vt:lpstr>Other guidelines for IEEE WG meetings</vt:lpstr>
      <vt:lpstr>Patent-related information</vt:lpstr>
      <vt:lpstr>PowerPoint Presentation</vt:lpstr>
      <vt:lpstr>Discussion Items</vt:lpstr>
      <vt:lpstr>Fellowship Program Visitors</vt:lpstr>
      <vt:lpstr>Fellowship Program Visitors</vt:lpstr>
      <vt:lpstr>Fellowship Program Visitors</vt:lpstr>
      <vt:lpstr>Officer Elections</vt:lpstr>
      <vt:lpstr>Open Consultations?</vt:lpstr>
      <vt:lpstr>New FCC Actions &amp; Issues</vt:lpstr>
      <vt:lpstr>What Else Can We Do?</vt:lpstr>
      <vt:lpstr>Actions [Required]</vt:lpstr>
      <vt:lpstr>Any Other Business</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802.11/15 Regulatory SC Teleconference Plan and Agenda</dc:title>
  <dc:creator>Kennedy, Rich</dc:creator>
  <cp:lastModifiedBy>Richard Kennedy</cp:lastModifiedBy>
  <cp:revision>381</cp:revision>
  <cp:lastPrinted>2017-08-03T16:59:47Z</cp:lastPrinted>
  <dcterms:created xsi:type="dcterms:W3CDTF">2016-03-03T14:54:45Z</dcterms:created>
  <dcterms:modified xsi:type="dcterms:W3CDTF">2018-02-27T21:54:58Z</dcterms:modified>
</cp:coreProperties>
</file>