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407" r:id="rId5"/>
    <p:sldId id="408" r:id="rId6"/>
    <p:sldId id="409" r:id="rId7"/>
    <p:sldId id="410" r:id="rId8"/>
    <p:sldId id="388" r:id="rId9"/>
    <p:sldId id="382" r:id="rId10"/>
    <p:sldId id="411" r:id="rId11"/>
    <p:sldId id="412" r:id="rId12"/>
    <p:sldId id="415" r:id="rId13"/>
    <p:sldId id="414" r:id="rId14"/>
    <p:sldId id="416" r:id="rId15"/>
    <p:sldId id="417" r:id="rId16"/>
    <p:sldId id="413" r:id="rId17"/>
    <p:sldId id="391" r:id="rId18"/>
    <p:sldId id="386" r:id="rId1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33" autoAdjust="0"/>
    <p:restoredTop sz="95501" autoAdjust="0"/>
  </p:normalViewPr>
  <p:slideViewPr>
    <p:cSldViewPr>
      <p:cViewPr varScale="1">
        <p:scale>
          <a:sx n="66" d="100"/>
          <a:sy n="66" d="100"/>
        </p:scale>
        <p:origin x="1632"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3ECF6AA1-D5AC-41E0-B817-41167B628417}"/>
    <pc:docChg chg="custSel addSld modSld sldOrd">
      <pc:chgData name="Richard Kennedy" userId="365e0a31cecd9040" providerId="LiveId" clId="{3ECF6AA1-D5AC-41E0-B817-41167B628417}" dt="2018-02-22T16:31:38.765" v="332"/>
      <pc:docMkLst>
        <pc:docMk/>
      </pc:docMkLst>
      <pc:sldChg chg="modSp">
        <pc:chgData name="Richard Kennedy" userId="365e0a31cecd9040" providerId="LiveId" clId="{3ECF6AA1-D5AC-41E0-B817-41167B628417}" dt="2018-02-22T16:29:50.682" v="329" actId="20577"/>
        <pc:sldMkLst>
          <pc:docMk/>
          <pc:sldMk cId="0" sldId="256"/>
        </pc:sldMkLst>
        <pc:spChg chg="mod">
          <ac:chgData name="Richard Kennedy" userId="365e0a31cecd9040" providerId="LiveId" clId="{3ECF6AA1-D5AC-41E0-B817-41167B628417}" dt="2018-02-22T16:29:50.682" v="329" actId="20577"/>
          <ac:spMkLst>
            <pc:docMk/>
            <pc:sldMk cId="0" sldId="256"/>
            <ac:spMk id="3074" creationId="{00000000-0000-0000-0000-000000000000}"/>
          </ac:spMkLst>
        </pc:spChg>
      </pc:sldChg>
      <pc:sldChg chg="modSp">
        <pc:chgData name="Richard Kennedy" userId="365e0a31cecd9040" providerId="LiveId" clId="{3ECF6AA1-D5AC-41E0-B817-41167B628417}" dt="2018-02-22T16:30:42.964" v="330" actId="20578"/>
        <pc:sldMkLst>
          <pc:docMk/>
          <pc:sldMk cId="1947103957" sldId="266"/>
        </pc:sldMkLst>
        <pc:spChg chg="mod">
          <ac:chgData name="Richard Kennedy" userId="365e0a31cecd9040" providerId="LiveId" clId="{3ECF6AA1-D5AC-41E0-B817-41167B628417}" dt="2018-02-22T16:30:42.964" v="330" actId="20578"/>
          <ac:spMkLst>
            <pc:docMk/>
            <pc:sldMk cId="1947103957" sldId="266"/>
            <ac:spMk id="31746" creationId="{00000000-0000-0000-0000-000000000000}"/>
          </ac:spMkLst>
        </pc:spChg>
      </pc:sldChg>
      <pc:sldChg chg="modSp">
        <pc:chgData name="Richard Kennedy" userId="365e0a31cecd9040" providerId="LiveId" clId="{3ECF6AA1-D5AC-41E0-B817-41167B628417}" dt="2018-02-22T16:31:02.287" v="331" actId="20578"/>
        <pc:sldMkLst>
          <pc:docMk/>
          <pc:sldMk cId="1942567787" sldId="382"/>
        </pc:sldMkLst>
        <pc:spChg chg="mod">
          <ac:chgData name="Richard Kennedy" userId="365e0a31cecd9040" providerId="LiveId" clId="{3ECF6AA1-D5AC-41E0-B817-41167B628417}" dt="2018-02-22T16:31:02.287" v="331" actId="20578"/>
          <ac:spMkLst>
            <pc:docMk/>
            <pc:sldMk cId="1942567787" sldId="382"/>
            <ac:spMk id="18435" creationId="{00000000-0000-0000-0000-000000000000}"/>
          </ac:spMkLst>
        </pc:spChg>
      </pc:sldChg>
      <pc:sldChg chg="modSp ord">
        <pc:chgData name="Richard Kennedy" userId="365e0a31cecd9040" providerId="LiveId" clId="{3ECF6AA1-D5AC-41E0-B817-41167B628417}" dt="2018-02-22T16:31:38.765" v="332"/>
        <pc:sldMkLst>
          <pc:docMk/>
          <pc:sldMk cId="1053686115" sldId="414"/>
        </pc:sldMkLst>
        <pc:spChg chg="mod">
          <ac:chgData name="Richard Kennedy" userId="365e0a31cecd9040" providerId="LiveId" clId="{3ECF6AA1-D5AC-41E0-B817-41167B628417}" dt="2018-02-22T16:05:46.238" v="290" actId="404"/>
          <ac:spMkLst>
            <pc:docMk/>
            <pc:sldMk cId="1053686115" sldId="414"/>
            <ac:spMk id="3" creationId="{CA7167E3-DAFE-49BF-85E7-D5BCEE6C8379}"/>
          </ac:spMkLst>
        </pc:spChg>
      </pc:sldChg>
      <pc:sldChg chg="modSp add">
        <pc:chgData name="Richard Kennedy" userId="365e0a31cecd9040" providerId="LiveId" clId="{3ECF6AA1-D5AC-41E0-B817-41167B628417}" dt="2018-02-22T15:58:00.069" v="263" actId="20577"/>
        <pc:sldMkLst>
          <pc:docMk/>
          <pc:sldMk cId="4058319013" sldId="415"/>
        </pc:sldMkLst>
        <pc:spChg chg="mod">
          <ac:chgData name="Richard Kennedy" userId="365e0a31cecd9040" providerId="LiveId" clId="{3ECF6AA1-D5AC-41E0-B817-41167B628417}" dt="2018-02-22T15:56:07.325" v="135"/>
          <ac:spMkLst>
            <pc:docMk/>
            <pc:sldMk cId="4058319013" sldId="415"/>
            <ac:spMk id="2" creationId="{7B2D4719-137C-4A76-AB40-C3E6493E1766}"/>
          </ac:spMkLst>
        </pc:spChg>
        <pc:spChg chg="mod">
          <ac:chgData name="Richard Kennedy" userId="365e0a31cecd9040" providerId="LiveId" clId="{3ECF6AA1-D5AC-41E0-B817-41167B628417}" dt="2018-02-22T15:58:00.069" v="263" actId="20577"/>
          <ac:spMkLst>
            <pc:docMk/>
            <pc:sldMk cId="4058319013" sldId="415"/>
            <ac:spMk id="3" creationId="{E5284B1B-7261-46A7-8503-8E05CE543AA0}"/>
          </ac:spMkLst>
        </pc:spChg>
      </pc:sldChg>
      <pc:sldChg chg="modSp add ord">
        <pc:chgData name="Richard Kennedy" userId="365e0a31cecd9040" providerId="LiveId" clId="{3ECF6AA1-D5AC-41E0-B817-41167B628417}" dt="2018-02-22T16:31:38.765" v="332"/>
        <pc:sldMkLst>
          <pc:docMk/>
          <pc:sldMk cId="3201568615" sldId="416"/>
        </pc:sldMkLst>
        <pc:spChg chg="mod">
          <ac:chgData name="Richard Kennedy" userId="365e0a31cecd9040" providerId="LiveId" clId="{3ECF6AA1-D5AC-41E0-B817-41167B628417}" dt="2018-02-22T16:01:58.615" v="276"/>
          <ac:spMkLst>
            <pc:docMk/>
            <pc:sldMk cId="3201568615" sldId="416"/>
            <ac:spMk id="2" creationId="{0CD4BD01-A9FA-48A2-AE18-A9DF89AEA528}"/>
          </ac:spMkLst>
        </pc:spChg>
        <pc:spChg chg="mod">
          <ac:chgData name="Richard Kennedy" userId="365e0a31cecd9040" providerId="LiveId" clId="{3ECF6AA1-D5AC-41E0-B817-41167B628417}" dt="2018-02-22T16:06:37.491" v="294"/>
          <ac:spMkLst>
            <pc:docMk/>
            <pc:sldMk cId="3201568615" sldId="416"/>
            <ac:spMk id="3" creationId="{3B384AE9-90AB-4B5E-BC57-D7AFA040579A}"/>
          </ac:spMkLst>
        </pc:spChg>
      </pc:sldChg>
      <pc:sldChg chg="modSp add ord">
        <pc:chgData name="Richard Kennedy" userId="365e0a31cecd9040" providerId="LiveId" clId="{3ECF6AA1-D5AC-41E0-B817-41167B628417}" dt="2018-02-22T16:31:38.765" v="332"/>
        <pc:sldMkLst>
          <pc:docMk/>
          <pc:sldMk cId="84809726" sldId="417"/>
        </pc:sldMkLst>
        <pc:spChg chg="mod">
          <ac:chgData name="Richard Kennedy" userId="365e0a31cecd9040" providerId="LiveId" clId="{3ECF6AA1-D5AC-41E0-B817-41167B628417}" dt="2018-02-22T16:07:32.885" v="301"/>
          <ac:spMkLst>
            <pc:docMk/>
            <pc:sldMk cId="84809726" sldId="417"/>
            <ac:spMk id="2" creationId="{8E6980CF-C176-4270-BC21-B17887178710}"/>
          </ac:spMkLst>
        </pc:spChg>
        <pc:spChg chg="mod">
          <ac:chgData name="Richard Kennedy" userId="365e0a31cecd9040" providerId="LiveId" clId="{3ECF6AA1-D5AC-41E0-B817-41167B628417}" dt="2018-02-22T16:07:18.588" v="300" actId="404"/>
          <ac:spMkLst>
            <pc:docMk/>
            <pc:sldMk cId="84809726" sldId="417"/>
            <ac:spMk id="3" creationId="{05839D7B-1C9C-4231-8CA7-731145C2E689}"/>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2/22/2018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February 22nd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2018-02-22</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1026" name="Document" r:id="rId4" imgW="8248712" imgH="2534827" progId="Word.Document.8">
                  <p:embed/>
                </p:oleObj>
              </mc:Choice>
              <mc:Fallback>
                <p:oleObj name="Document" r:id="rId4" imgW="8248712" imgH="2534827"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p:txBody>
          <a:bodyPr/>
          <a:lstStyle/>
          <a:p>
            <a:r>
              <a:rPr lang="en-US" dirty="0"/>
              <a:t>Officer Elections</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p:txBody>
          <a:bodyPr/>
          <a:lstStyle/>
          <a:p>
            <a:pPr>
              <a:buFont typeface="Arial" panose="020B0604020202020204" pitchFamily="34" charset="0"/>
              <a:buChar char="•"/>
            </a:pPr>
            <a:r>
              <a:rPr lang="en-US" sz="1800" dirty="0"/>
              <a:t>The term for all Working Group officers ends at the close of the first plenary session of each even numbered year. Elected officers maintain their offices until the next election opportunity unless they resign, are removed for cause, or are unable to serve for another reason. </a:t>
            </a:r>
          </a:p>
          <a:p>
            <a:pPr>
              <a:buFont typeface="Arial" panose="020B0604020202020204" pitchFamily="34" charset="0"/>
              <a:buChar char="•"/>
            </a:pPr>
            <a:r>
              <a:rPr lang="en-US" sz="1800" dirty="0"/>
              <a:t>A Working Group may elect a new Chair or Vice Chair at any plenary session, subject to confirmation by the IEEE802 LMSC Sponsor </a:t>
            </a:r>
          </a:p>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Rich Kennedy (contingent upon sponsor support – pending)</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Vice-chair nominees</a:t>
            </a:r>
          </a:p>
          <a:p>
            <a:pPr lvl="1">
              <a:buFont typeface="Arial" panose="020B0604020202020204" pitchFamily="34" charset="0"/>
              <a:buChar char="•"/>
            </a:pPr>
            <a:endParaRPr lang="en-US" sz="1600" dirty="0"/>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ACC2-E76C-4C66-8B74-ECC8EC39CFEC}"/>
              </a:ext>
            </a:extLst>
          </p:cNvPr>
          <p:cNvSpPr>
            <a:spLocks noGrp="1"/>
          </p:cNvSpPr>
          <p:nvPr>
            <p:ph type="title"/>
          </p:nvPr>
        </p:nvSpPr>
        <p:spPr/>
        <p:txBody>
          <a:bodyPr/>
          <a:lstStyle/>
          <a:p>
            <a:r>
              <a:rPr lang="en-US" dirty="0"/>
              <a:t>Open Consultations?</a:t>
            </a:r>
          </a:p>
        </p:txBody>
      </p:sp>
      <p:sp>
        <p:nvSpPr>
          <p:cNvPr id="3" name="Content Placeholder 2">
            <a:extLst>
              <a:ext uri="{FF2B5EF4-FFF2-40B4-BE49-F238E27FC236}">
                <a16:creationId xmlns:a16="http://schemas.microsoft.com/office/drawing/2014/main" id="{C52BABE7-4796-4E02-9F83-29C1701AB65D}"/>
              </a:ext>
            </a:extLst>
          </p:cNvPr>
          <p:cNvSpPr>
            <a:spLocks noGrp="1"/>
          </p:cNvSpPr>
          <p:nvPr>
            <p:ph idx="1"/>
          </p:nvPr>
        </p:nvSpPr>
        <p:spPr/>
        <p:txBody>
          <a:bodyPr/>
          <a:lstStyle/>
          <a:p>
            <a:pPr>
              <a:buFont typeface="Arial" panose="020B0604020202020204" pitchFamily="34" charset="0"/>
              <a:buChar char="•"/>
            </a:pPr>
            <a:r>
              <a:rPr lang="en-US" dirty="0"/>
              <a:t>ISED consultation Reply Comments?</a:t>
            </a:r>
          </a:p>
        </p:txBody>
      </p:sp>
      <p:sp>
        <p:nvSpPr>
          <p:cNvPr id="4" name="Slide Number Placeholder 3">
            <a:extLst>
              <a:ext uri="{FF2B5EF4-FFF2-40B4-BE49-F238E27FC236}">
                <a16:creationId xmlns:a16="http://schemas.microsoft.com/office/drawing/2014/main" id="{C7AC518F-6477-4F3E-AEAC-57114767E82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DC9DD18-AFC1-4A8B-AAF8-06B814513D31}"/>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135219FD-4B43-4E32-A567-085D27C3E751}"/>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347911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p:txBody>
          <a:bodyPr/>
          <a:lstStyle/>
          <a:p>
            <a:r>
              <a:rPr lang="en-US" altLang="en-US" dirty="0"/>
              <a:t>New FCC NPRMs</a:t>
            </a:r>
            <a:endParaRPr lang="en-US"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p:txBody>
          <a:bodyPr/>
          <a:lstStyle/>
          <a:p>
            <a:pPr>
              <a:buFont typeface="Arial" panose="020B0604020202020204" pitchFamily="34" charset="0"/>
              <a:buChar char="•"/>
            </a:pPr>
            <a:r>
              <a:rPr lang="en-US" dirty="0"/>
              <a:t>Announced on today’s FCC Open Meeting</a:t>
            </a:r>
          </a:p>
          <a:p>
            <a:pPr lvl="1">
              <a:buFont typeface="Arial" panose="020B0604020202020204" pitchFamily="34" charset="0"/>
              <a:buChar char="•"/>
            </a:pPr>
            <a:r>
              <a:rPr lang="en-US" altLang="en-US" dirty="0"/>
              <a:t>Open 95 to 3000 GHz for unlicensed use, including new licensing regimes</a:t>
            </a:r>
          </a:p>
          <a:p>
            <a:pPr lvl="1">
              <a:buFont typeface="Arial" panose="020B0604020202020204" pitchFamily="34" charset="0"/>
              <a:buChar char="•"/>
            </a:pPr>
            <a:r>
              <a:rPr lang="en-US" dirty="0"/>
              <a:t>Revision of Section 7 on expediting access for new technologies</a:t>
            </a:r>
          </a:p>
          <a:p>
            <a:pPr>
              <a:buFont typeface="Arial" panose="020B0604020202020204" pitchFamily="34" charset="0"/>
              <a:buChar char="•"/>
            </a:pPr>
            <a:r>
              <a:rPr lang="en-US" dirty="0"/>
              <a:t>We will review the document as soon as it is available</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81F-34FF-4A95-A7A1-3A2E3FA485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CA7167E3-DAFE-49BF-85E7-D5BCEE6C8379}"/>
              </a:ext>
            </a:extLst>
          </p:cNvPr>
          <p:cNvSpPr>
            <a:spLocks noGrp="1"/>
          </p:cNvSpPr>
          <p:nvPr>
            <p:ph idx="1"/>
          </p:nvPr>
        </p:nvSpPr>
        <p:spPr/>
        <p:txBody>
          <a:bodyPr/>
          <a:lstStyle/>
          <a:p>
            <a:r>
              <a:rPr lang="en-US" b="0" dirty="0"/>
              <a:t> </a:t>
            </a:r>
            <a:r>
              <a:rPr lang="en-US" sz="2000" dirty="0"/>
              <a:t>Mr</a:t>
            </a:r>
            <a:r>
              <a:rPr lang="en-US" sz="2000" b="0" dirty="0"/>
              <a:t>. </a:t>
            </a:r>
            <a:r>
              <a:rPr lang="en-US" sz="2000" dirty="0"/>
              <a:t>Richard </a:t>
            </a:r>
            <a:r>
              <a:rPr lang="en-US" sz="2000" dirty="0" err="1"/>
              <a:t>Anago</a:t>
            </a:r>
            <a:r>
              <a:rPr lang="en-US" sz="2000" dirty="0"/>
              <a:t> </a:t>
            </a:r>
            <a:r>
              <a:rPr lang="en-US" sz="2000" b="0" dirty="0"/>
              <a:t>is a telecommunications engineer and has more than 25 years of experience in the public and private telecommunications sector in Burkina Faso. </a:t>
            </a:r>
            <a:r>
              <a:rPr lang="en-US" sz="2000" dirty="0"/>
              <a:t>IEEE 802 areas of interest: </a:t>
            </a:r>
            <a:r>
              <a:rPr lang="en-US" sz="2000" b="0" dirty="0"/>
              <a:t>802.1 (Higher Layer LAN Protocols), 802.24 (Vertical Applications TAG)</a:t>
            </a:r>
          </a:p>
          <a:p>
            <a:r>
              <a:rPr lang="en-US" sz="2000" dirty="0"/>
              <a:t>Ms. Caroline </a:t>
            </a:r>
            <a:r>
              <a:rPr lang="en-US" sz="2000" dirty="0" err="1"/>
              <a:t>Koech</a:t>
            </a:r>
            <a:r>
              <a:rPr lang="en-US" sz="2000" dirty="0"/>
              <a:t> </a:t>
            </a:r>
            <a:r>
              <a:rPr lang="en-US" sz="2000" b="0" dirty="0"/>
              <a:t>is the ICT Liaison Manager at the East African Communication Organization (EACO), whose mission is to promote policy harmonization and development of the ICT sector in the five East African Community Member States. Caroline is involved in various projects and programs in the East Africa region. Before joining EACO in 2012, she served as a network engineer and project manager in Safaricom Kenya. </a:t>
            </a:r>
            <a:r>
              <a:rPr lang="en-US" sz="2000" dirty="0"/>
              <a:t>IEEE 802 areas of interest: </a:t>
            </a:r>
            <a:r>
              <a:rPr lang="en-US" sz="2000" b="0" dirty="0"/>
              <a:t>802.18 (Radio Regulatory TAG), 802.19 (Wireless Coexistence), 802.22 (Wireless Regional Area Networks), 802.24 (Vertical Applications TAG) </a:t>
            </a:r>
            <a:endParaRPr lang="en-US" sz="2000" dirty="0"/>
          </a:p>
        </p:txBody>
      </p:sp>
      <p:sp>
        <p:nvSpPr>
          <p:cNvPr id="4" name="Slide Number Placeholder 3">
            <a:extLst>
              <a:ext uri="{FF2B5EF4-FFF2-40B4-BE49-F238E27FC236}">
                <a16:creationId xmlns:a16="http://schemas.microsoft.com/office/drawing/2014/main" id="{0EF43743-6004-45C4-95FA-7FBA09F06AF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9D6CAFB-78DA-4F72-AF02-688527A814DA}"/>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84042B0-AA4F-4DA7-BC6C-FE1B58214259}"/>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1053686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BD01-A9FA-48A2-AE18-A9DF89AEA528}"/>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3B384AE9-90AB-4B5E-BC57-D7AFA040579A}"/>
              </a:ext>
            </a:extLst>
          </p:cNvPr>
          <p:cNvSpPr>
            <a:spLocks noGrp="1"/>
          </p:cNvSpPr>
          <p:nvPr>
            <p:ph idx="1"/>
          </p:nvPr>
        </p:nvSpPr>
        <p:spPr/>
        <p:txBody>
          <a:bodyPr/>
          <a:lstStyle/>
          <a:p>
            <a:r>
              <a:rPr lang="en-US" sz="2000" dirty="0"/>
              <a:t>Mr. Lloyd </a:t>
            </a:r>
            <a:r>
              <a:rPr lang="en-US" sz="2000" dirty="0" err="1"/>
              <a:t>Matabishi</a:t>
            </a:r>
            <a:r>
              <a:rPr lang="en-US" sz="2000" dirty="0"/>
              <a:t> </a:t>
            </a:r>
            <a:r>
              <a:rPr lang="en-US" sz="2000" b="0" dirty="0"/>
              <a:t>currently works for Zambia Information and Communication Technology (ZICTA) as a Spectrum Engineer-Planning and Licensing. His job is to plan and license the usage of the radio spectrum in Zambia. </a:t>
            </a:r>
            <a:r>
              <a:rPr lang="en-US" sz="2000" dirty="0"/>
              <a:t>IEEE 802 areas of interest: </a:t>
            </a:r>
            <a:r>
              <a:rPr lang="en-US" sz="2000" b="0" dirty="0"/>
              <a:t>802.11 (Wireless LAN), 802.19 (Wireless Coexistence), 802.22 (Wireless Regional Area Networks) </a:t>
            </a:r>
          </a:p>
          <a:p>
            <a:r>
              <a:rPr lang="en-US" sz="2000" dirty="0"/>
              <a:t>Mrs. </a:t>
            </a:r>
            <a:r>
              <a:rPr lang="en-US" sz="2000" dirty="0" err="1"/>
              <a:t>Rudo</a:t>
            </a:r>
            <a:r>
              <a:rPr lang="en-US" sz="2000" dirty="0"/>
              <a:t> </a:t>
            </a:r>
            <a:r>
              <a:rPr lang="en-US" sz="2000" dirty="0" err="1"/>
              <a:t>Mudavanhu</a:t>
            </a:r>
            <a:r>
              <a:rPr lang="en-US" sz="2000" dirty="0"/>
              <a:t> </a:t>
            </a:r>
            <a:r>
              <a:rPr lang="en-US" sz="2000" b="0" dirty="0"/>
              <a:t>is a seasoned telecommunications expert and holds a Master in business administration (MBA) from the University of Zimbabwe. </a:t>
            </a:r>
            <a:r>
              <a:rPr lang="en-US" sz="2000" dirty="0"/>
              <a:t>IEEE 802 areas of interest: </a:t>
            </a:r>
            <a:r>
              <a:rPr lang="en-US" sz="2000" b="0" dirty="0"/>
              <a:t>802.11 (Wireless LAN), 802.19 (Wireless Coexistence), 802.22 (Wireless Regional Area Networks) </a:t>
            </a:r>
            <a:endParaRPr lang="en-US" sz="1800" b="0" dirty="0"/>
          </a:p>
        </p:txBody>
      </p:sp>
      <p:sp>
        <p:nvSpPr>
          <p:cNvPr id="4" name="Slide Number Placeholder 3">
            <a:extLst>
              <a:ext uri="{FF2B5EF4-FFF2-40B4-BE49-F238E27FC236}">
                <a16:creationId xmlns:a16="http://schemas.microsoft.com/office/drawing/2014/main" id="{C5253768-D5DA-4EBD-81B4-63D8F33721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9ED6ECF-6263-4334-92AB-EE0D660FB92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D8CE2FA-7E5C-4829-9D93-F7B6C30473C5}"/>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3201568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80CF-C176-4270-BC21-B178871787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05839D7B-1C9C-4231-8CA7-731145C2E689}"/>
              </a:ext>
            </a:extLst>
          </p:cNvPr>
          <p:cNvSpPr>
            <a:spLocks noGrp="1"/>
          </p:cNvSpPr>
          <p:nvPr>
            <p:ph idx="1"/>
          </p:nvPr>
        </p:nvSpPr>
        <p:spPr/>
        <p:txBody>
          <a:bodyPr/>
          <a:lstStyle/>
          <a:p>
            <a:r>
              <a:rPr lang="en-US" sz="2000" dirty="0"/>
              <a:t>Ms. Yvonne </a:t>
            </a:r>
            <a:r>
              <a:rPr lang="en-US" sz="2000" dirty="0" err="1"/>
              <a:t>Umutoni</a:t>
            </a:r>
            <a:r>
              <a:rPr lang="en-US" sz="2000" dirty="0"/>
              <a:t> </a:t>
            </a:r>
            <a:r>
              <a:rPr lang="en-US" sz="2000" b="0" dirty="0"/>
              <a:t>holds a Master’s degree in communications networks and software from University of Surrey, Guildford, United Kingdom (UK) and a Bachelor’s degree in electronics and telecommunication engineering” from University of Rwanda, College of Science and Technology, Kigali Rwanda. </a:t>
            </a:r>
            <a:r>
              <a:rPr lang="en-US" sz="2000" dirty="0"/>
              <a:t>IEEE 802 areas of interest: </a:t>
            </a:r>
            <a:r>
              <a:rPr lang="en-US" sz="2000" b="0" dirty="0"/>
              <a:t>802.11 (Wireless LAN), 802.19 (Wireless Coexistence) </a:t>
            </a:r>
            <a:endParaRPr lang="en-US" sz="1800" dirty="0"/>
          </a:p>
          <a:p>
            <a:endParaRPr lang="en-US" dirty="0"/>
          </a:p>
        </p:txBody>
      </p:sp>
      <p:sp>
        <p:nvSpPr>
          <p:cNvPr id="4" name="Slide Number Placeholder 3">
            <a:extLst>
              <a:ext uri="{FF2B5EF4-FFF2-40B4-BE49-F238E27FC236}">
                <a16:creationId xmlns:a16="http://schemas.microsoft.com/office/drawing/2014/main" id="{2C852B79-6BA7-472C-9449-56700FDB43B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C736BE3-CA44-4AB5-885D-9E36BF620A35}"/>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F6901F2-7EFF-472C-ACC1-42C81984BE7D}"/>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84809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4C2B-D5E0-4AF1-AD4E-C517DC6589E0}"/>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CC48BCD0-7B04-453F-BBBD-9B95EA5CDE83}"/>
              </a:ext>
            </a:extLst>
          </p:cNvPr>
          <p:cNvSpPr>
            <a:spLocks noGrp="1"/>
          </p:cNvSpPr>
          <p:nvPr>
            <p:ph idx="1"/>
          </p:nvPr>
        </p:nvSpPr>
        <p:spPr/>
        <p:txBody>
          <a:bodyPr/>
          <a:lstStyle/>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Suggestions?</a:t>
            </a:r>
          </a:p>
        </p:txBody>
      </p:sp>
      <p:sp>
        <p:nvSpPr>
          <p:cNvPr id="4" name="Slide Number Placeholder 3">
            <a:extLst>
              <a:ext uri="{FF2B5EF4-FFF2-40B4-BE49-F238E27FC236}">
                <a16:creationId xmlns:a16="http://schemas.microsoft.com/office/drawing/2014/main" id="{8EF14653-D991-4A64-A9C2-C3DE75CC353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7D11BAC-E9EC-4BAE-A842-FB61F35CFE7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88BCD66A-50EE-4341-BAFE-371E4332C7AD}"/>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505076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a:xfrm>
            <a:off x="723106" y="2133600"/>
            <a:ext cx="7772400" cy="1470025"/>
          </a:xfrm>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endParaRPr lang="en-US" altLang="en-US" sz="2000" dirty="0"/>
          </a:p>
        </p:txBody>
      </p:sp>
      <p:sp>
        <p:nvSpPr>
          <p:cNvPr id="4" name="Date Placeholder 3"/>
          <p:cNvSpPr>
            <a:spLocks noGrp="1"/>
          </p:cNvSpPr>
          <p:nvPr>
            <p:ph type="dt" sz="quarter" idx="10"/>
          </p:nvPr>
        </p:nvSpPr>
        <p:spPr/>
        <p:txBody>
          <a:bodyPr/>
          <a:lstStyle/>
          <a:p>
            <a:pPr>
              <a:defRPr/>
            </a:pPr>
            <a:r>
              <a:rPr lang="en-US"/>
              <a:t>February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17</a:t>
            </a:fld>
            <a:endParaRPr lang="en-GB"/>
          </a:p>
        </p:txBody>
      </p:sp>
    </p:spTree>
    <p:extLst>
      <p:ext uri="{BB962C8B-B14F-4D97-AF65-F5344CB8AC3E}">
        <p14:creationId xmlns:p14="http://schemas.microsoft.com/office/powerpoint/2010/main" val="333123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March 6</a:t>
            </a:r>
            <a:r>
              <a:rPr lang="en-US" b="0" baseline="30000" dirty="0"/>
              <a:t>th</a:t>
            </a:r>
            <a:r>
              <a:rPr lang="en-US" b="0" dirty="0"/>
              <a:t> at the Chicago Plenary</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The Officer elections</a:t>
            </a:r>
          </a:p>
          <a:p>
            <a:pPr lvl="1">
              <a:buFont typeface="Arial" panose="020B0604020202020204" pitchFamily="34" charset="0"/>
              <a:buChar char="•"/>
            </a:pPr>
            <a:r>
              <a:rPr lang="en-US" altLang="en-US" dirty="0"/>
              <a:t>Open consultations?</a:t>
            </a:r>
          </a:p>
          <a:p>
            <a:pPr lvl="1">
              <a:buFont typeface="Arial" panose="020B0604020202020204" pitchFamily="34" charset="0"/>
              <a:buChar char="•"/>
            </a:pPr>
            <a:r>
              <a:rPr lang="en-US" altLang="en-US" dirty="0"/>
              <a:t>New FCC NPRMs</a:t>
            </a:r>
          </a:p>
          <a:p>
            <a:pPr lvl="1">
              <a:buFont typeface="Arial" panose="020B0604020202020204" pitchFamily="34" charset="0"/>
              <a:buChar char="•"/>
            </a:pPr>
            <a:r>
              <a:rPr lang="en-US" altLang="en-US" dirty="0"/>
              <a:t>Fellowship program visitors</a:t>
            </a:r>
          </a:p>
          <a:p>
            <a:pPr lvl="1">
              <a:buFont typeface="Arial" panose="020B0604020202020204" pitchFamily="34" charset="0"/>
              <a:buChar char="•"/>
            </a:pPr>
            <a:r>
              <a:rPr lang="en-US" altLang="en-US" dirty="0"/>
              <a:t>Other than just responding, what can we do?</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(self)</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5CC8065E-84A1-4ED8-97E3-780A74002F64}"/>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DDFA970D-355A-4439-976B-F60AA1DA6F09}"/>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B7AC545-A6D7-41EC-86ED-E723156C31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303FCC79-1FFE-4683-B35D-9BB92F727F67}"/>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EF92E073-0D6B-479E-93B1-33F10B001BDE}"/>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0313F7F1-DCCD-4DD2-BEBE-AD31237686A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7717D142-5373-430D-9D82-78870B967A35}"/>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371E6D0F-E811-43DD-A287-370A6A914006}"/>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53B07D2-9475-40A9-8DDE-8217E45ED2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66B9AC56-9209-497A-8B34-5F8AE5CCB3C2}"/>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C396EC84-E69B-40B3-AA20-C553C50E6D1F}"/>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AA1B8483-2FBA-4009-A201-D6D411919B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February 2018</a:t>
            </a:r>
            <a:endParaRPr lang="en-GB" dirty="0"/>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Officer elections</a:t>
            </a:r>
          </a:p>
          <a:p>
            <a:pPr lvl="1"/>
            <a:r>
              <a:rPr lang="en-US" altLang="en-US" dirty="0"/>
              <a:t>Open consultations?</a:t>
            </a:r>
          </a:p>
          <a:p>
            <a:pPr lvl="1"/>
            <a:r>
              <a:rPr lang="en-US" altLang="en-US" dirty="0"/>
              <a:t>New FCC NPRMs</a:t>
            </a:r>
          </a:p>
          <a:p>
            <a:pPr lvl="1"/>
            <a:r>
              <a:rPr lang="en-US" altLang="en-US" dirty="0"/>
              <a:t>Fellowship Program visitors</a:t>
            </a:r>
          </a:p>
          <a:p>
            <a:pPr lvl="1"/>
            <a:r>
              <a:rPr lang="en-US" altLang="en-US" dirty="0"/>
              <a:t>Other than just responding, what can we do?</a:t>
            </a:r>
          </a:p>
          <a:p>
            <a:pPr lvl="1"/>
            <a:endParaRPr lang="en-US" sz="2000" b="0" dirty="0"/>
          </a:p>
        </p:txBody>
      </p:sp>
      <p:sp>
        <p:nvSpPr>
          <p:cNvPr id="4" name="Date Placeholder 3"/>
          <p:cNvSpPr>
            <a:spLocks noGrp="1"/>
          </p:cNvSpPr>
          <p:nvPr>
            <p:ph type="dt" sz="quarter" idx="10"/>
          </p:nvPr>
        </p:nvSpPr>
        <p:spPr/>
        <p:txBody>
          <a:bodyPr/>
          <a:lstStyle/>
          <a:p>
            <a:pPr>
              <a:defRPr/>
            </a:pPr>
            <a:r>
              <a:rPr lang="en-US"/>
              <a:t>February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9</a:t>
            </a:fld>
            <a:endParaRPr lang="en-GB"/>
          </a:p>
        </p:txBody>
      </p:sp>
    </p:spTree>
    <p:extLst>
      <p:ext uri="{BB962C8B-B14F-4D97-AF65-F5344CB8AC3E}">
        <p14:creationId xmlns:p14="http://schemas.microsoft.com/office/powerpoint/2010/main" val="19425677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65049</TotalTime>
  <Words>1558</Words>
  <Application>Microsoft Office PowerPoint</Application>
  <PresentationFormat>On-screen Show (4:3)</PresentationFormat>
  <Paragraphs>179</Paragraphs>
  <Slides>18</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February 22nd Teleconference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Discussion Items</vt:lpstr>
      <vt:lpstr>Officer Elections</vt:lpstr>
      <vt:lpstr>Open Consultations?</vt:lpstr>
      <vt:lpstr>New FCC NPRMs</vt:lpstr>
      <vt:lpstr>Fellowship Program Visitors</vt:lpstr>
      <vt:lpstr>Fellowship Program Visitors</vt:lpstr>
      <vt:lpstr>Fellowship Program Visitors</vt:lpstr>
      <vt:lpstr>What Else Can We Do?</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381</cp:revision>
  <cp:lastPrinted>2017-08-03T16:59:47Z</cp:lastPrinted>
  <dcterms:created xsi:type="dcterms:W3CDTF">2016-03-03T14:54:45Z</dcterms:created>
  <dcterms:modified xsi:type="dcterms:W3CDTF">2018-02-22T16:31:49Z</dcterms:modified>
</cp:coreProperties>
</file>