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57" r:id="rId3"/>
    <p:sldId id="270" r:id="rId4"/>
    <p:sldId id="284" r:id="rId5"/>
    <p:sldId id="285" r:id="rId6"/>
    <p:sldId id="310" r:id="rId7"/>
    <p:sldId id="288" r:id="rId8"/>
    <p:sldId id="313" r:id="rId9"/>
    <p:sldId id="289" r:id="rId10"/>
    <p:sldId id="290" r:id="rId11"/>
    <p:sldId id="291" r:id="rId12"/>
    <p:sldId id="294" r:id="rId13"/>
    <p:sldId id="299" r:id="rId14"/>
    <p:sldId id="302" r:id="rId15"/>
    <p:sldId id="303" r:id="rId16"/>
    <p:sldId id="304" r:id="rId17"/>
    <p:sldId id="305" r:id="rId18"/>
    <p:sldId id="312" r:id="rId19"/>
    <p:sldId id="306" r:id="rId20"/>
    <p:sldId id="311" r:id="rId21"/>
    <p:sldId id="307" r:id="rId22"/>
    <p:sldId id="308" r:id="rId23"/>
    <p:sldId id="309" r:id="rId24"/>
    <p:sldId id="283"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860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98" autoAdjust="0"/>
    <p:restoredTop sz="94660" autoAdjust="0"/>
  </p:normalViewPr>
  <p:slideViewPr>
    <p:cSldViewPr>
      <p:cViewPr varScale="1">
        <p:scale>
          <a:sx n="70" d="100"/>
          <a:sy n="70" d="100"/>
        </p:scale>
        <p:origin x="1668" y="52"/>
      </p:cViewPr>
      <p:guideLst>
        <p:guide orient="horz" pos="2160"/>
        <p:guide pos="2880"/>
      </p:guideLst>
    </p:cSldViewPr>
  </p:slideViewPr>
  <p:outlineViewPr>
    <p:cViewPr>
      <p:scale>
        <a:sx n="33" d="100"/>
        <a:sy n="33" d="100"/>
      </p:scale>
      <p:origin x="0" y="-598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22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Kennedy" userId="365e0a31cecd9040" providerId="LiveId" clId="{F230B3A9-56B2-4D6D-9328-492E88D99DCC}"/>
    <pc:docChg chg="undo custSel addSld delSld modSld modMainMaster">
      <pc:chgData name="Richard Kennedy" userId="365e0a31cecd9040" providerId="LiveId" clId="{F230B3A9-56B2-4D6D-9328-492E88D99DCC}" dt="2018-01-25T21:52:22.035" v="2565" actId="20577"/>
      <pc:docMkLst>
        <pc:docMk/>
      </pc:docMkLst>
      <pc:sldChg chg="modSp">
        <pc:chgData name="Richard Kennedy" userId="365e0a31cecd9040" providerId="LiveId" clId="{F230B3A9-56B2-4D6D-9328-492E88D99DCC}" dt="2018-01-25T17:50:26.215" v="146" actId="20577"/>
        <pc:sldMkLst>
          <pc:docMk/>
          <pc:sldMk cId="0" sldId="257"/>
        </pc:sldMkLst>
        <pc:spChg chg="mod">
          <ac:chgData name="Richard Kennedy" userId="365e0a31cecd9040" providerId="LiveId" clId="{F230B3A9-56B2-4D6D-9328-492E88D99DCC}" dt="2018-01-25T17:50:26.215" v="146" actId="20577"/>
          <ac:spMkLst>
            <pc:docMk/>
            <pc:sldMk cId="0" sldId="257"/>
            <ac:spMk id="6148" creationId="{30EB9F68-A85A-4B5C-A70D-EB34C3F8CFCF}"/>
          </ac:spMkLst>
        </pc:spChg>
      </pc:sldChg>
      <pc:sldChg chg="modSp">
        <pc:chgData name="Richard Kennedy" userId="365e0a31cecd9040" providerId="LiveId" clId="{F230B3A9-56B2-4D6D-9328-492E88D99DCC}" dt="2018-01-25T21:20:10.288" v="1335" actId="20577"/>
        <pc:sldMkLst>
          <pc:docMk/>
          <pc:sldMk cId="0" sldId="269"/>
        </pc:sldMkLst>
        <pc:spChg chg="mod">
          <ac:chgData name="Richard Kennedy" userId="365e0a31cecd9040" providerId="LiveId" clId="{F230B3A9-56B2-4D6D-9328-492E88D99DCC}" dt="2018-01-25T21:20:10.288" v="1335" actId="20577"/>
          <ac:spMkLst>
            <pc:docMk/>
            <pc:sldMk cId="0" sldId="269"/>
            <ac:spMk id="4099" creationId="{CDF28A59-46FF-4997-91E8-19BC1D5D17E7}"/>
          </ac:spMkLst>
        </pc:spChg>
        <pc:spChg chg="mod">
          <ac:chgData name="Richard Kennedy" userId="365e0a31cecd9040" providerId="LiveId" clId="{F230B3A9-56B2-4D6D-9328-492E88D99DCC}" dt="2018-01-25T17:46:55.191" v="38" actId="20577"/>
          <ac:spMkLst>
            <pc:docMk/>
            <pc:sldMk cId="0" sldId="269"/>
            <ac:spMk id="4100" creationId="{EBC0F3F6-DFA8-46F2-B6C2-E65E1179F195}"/>
          </ac:spMkLst>
        </pc:spChg>
      </pc:sldChg>
      <pc:sldChg chg="modSp">
        <pc:chgData name="Richard Kennedy" userId="365e0a31cecd9040" providerId="LiveId" clId="{F230B3A9-56B2-4D6D-9328-492E88D99DCC}" dt="2018-01-25T17:56:36.132" v="314" actId="20577"/>
        <pc:sldMkLst>
          <pc:docMk/>
          <pc:sldMk cId="0" sldId="270"/>
        </pc:sldMkLst>
        <pc:spChg chg="mod">
          <ac:chgData name="Richard Kennedy" userId="365e0a31cecd9040" providerId="LiveId" clId="{F230B3A9-56B2-4D6D-9328-492E88D99DCC}" dt="2018-01-25T17:50:56.007" v="167" actId="20577"/>
          <ac:spMkLst>
            <pc:docMk/>
            <pc:sldMk cId="0" sldId="270"/>
            <ac:spMk id="8194" creationId="{DE7587FC-29E3-4148-8D84-976D2170CFA1}"/>
          </ac:spMkLst>
        </pc:spChg>
        <pc:spChg chg="mod">
          <ac:chgData name="Richard Kennedy" userId="365e0a31cecd9040" providerId="LiveId" clId="{F230B3A9-56B2-4D6D-9328-492E88D99DCC}" dt="2018-01-25T17:56:36.132" v="314" actId="20577"/>
          <ac:spMkLst>
            <pc:docMk/>
            <pc:sldMk cId="0" sldId="270"/>
            <ac:spMk id="8195" creationId="{04A5FEFF-8379-4470-9801-E32239179EC3}"/>
          </ac:spMkLst>
        </pc:spChg>
      </pc:sldChg>
      <pc:sldChg chg="modSp">
        <pc:chgData name="Richard Kennedy" userId="365e0a31cecd9040" providerId="LiveId" clId="{F230B3A9-56B2-4D6D-9328-492E88D99DCC}" dt="2018-01-25T19:17:57.197" v="836" actId="6549"/>
        <pc:sldMkLst>
          <pc:docMk/>
          <pc:sldMk cId="0" sldId="283"/>
        </pc:sldMkLst>
        <pc:spChg chg="mod">
          <ac:chgData name="Richard Kennedy" userId="365e0a31cecd9040" providerId="LiveId" clId="{F230B3A9-56B2-4D6D-9328-492E88D99DCC}" dt="2018-01-25T19:17:57.197" v="836" actId="6549"/>
          <ac:spMkLst>
            <pc:docMk/>
            <pc:sldMk cId="0" sldId="283"/>
            <ac:spMk id="22531" creationId="{8AC69C7F-6C56-4BB7-9D11-150882338957}"/>
          </ac:spMkLst>
        </pc:spChg>
      </pc:sldChg>
      <pc:sldChg chg="modSp">
        <pc:chgData name="Richard Kennedy" userId="365e0a31cecd9040" providerId="LiveId" clId="{F230B3A9-56B2-4D6D-9328-492E88D99DCC}" dt="2018-01-25T20:00:34.718" v="998" actId="20577"/>
        <pc:sldMkLst>
          <pc:docMk/>
          <pc:sldMk cId="0" sldId="284"/>
        </pc:sldMkLst>
        <pc:spChg chg="mod">
          <ac:chgData name="Richard Kennedy" userId="365e0a31cecd9040" providerId="LiveId" clId="{F230B3A9-56B2-4D6D-9328-492E88D99DCC}" dt="2018-01-25T20:00:34.718" v="998" actId="20577"/>
          <ac:spMkLst>
            <pc:docMk/>
            <pc:sldMk cId="0" sldId="284"/>
            <ac:spMk id="12291" creationId="{D563D4BE-A39D-4D35-ABA7-FB307D57CB2B}"/>
          </ac:spMkLst>
        </pc:spChg>
      </pc:sldChg>
      <pc:sldChg chg="modSp">
        <pc:chgData name="Richard Kennedy" userId="365e0a31cecd9040" providerId="LiveId" clId="{F230B3A9-56B2-4D6D-9328-492E88D99DCC}" dt="2018-01-25T20:09:07.129" v="1247" actId="20577"/>
        <pc:sldMkLst>
          <pc:docMk/>
          <pc:sldMk cId="0" sldId="285"/>
        </pc:sldMkLst>
        <pc:spChg chg="mod">
          <ac:chgData name="Richard Kennedy" userId="365e0a31cecd9040" providerId="LiveId" clId="{F230B3A9-56B2-4D6D-9328-492E88D99DCC}" dt="2018-01-25T19:36:27.333" v="905" actId="20577"/>
          <ac:spMkLst>
            <pc:docMk/>
            <pc:sldMk cId="0" sldId="285"/>
            <ac:spMk id="13314" creationId="{BA7FD6D1-B9EA-4911-AEC3-81D35EE2EA16}"/>
          </ac:spMkLst>
        </pc:spChg>
        <pc:spChg chg="mod">
          <ac:chgData name="Richard Kennedy" userId="365e0a31cecd9040" providerId="LiveId" clId="{F230B3A9-56B2-4D6D-9328-492E88D99DCC}" dt="2018-01-25T20:09:07.129" v="1247" actId="20577"/>
          <ac:spMkLst>
            <pc:docMk/>
            <pc:sldMk cId="0" sldId="285"/>
            <ac:spMk id="15363" creationId="{986A5065-192A-473D-80A2-DB0FAF199DD9}"/>
          </ac:spMkLst>
        </pc:spChg>
      </pc:sldChg>
      <pc:sldChg chg="modSp">
        <pc:chgData name="Richard Kennedy" userId="365e0a31cecd9040" providerId="LiveId" clId="{F230B3A9-56B2-4D6D-9328-492E88D99DCC}" dt="2018-01-25T19:16:44.459" v="826" actId="20577"/>
        <pc:sldMkLst>
          <pc:docMk/>
          <pc:sldMk cId="0" sldId="288"/>
        </pc:sldMkLst>
        <pc:spChg chg="mod">
          <ac:chgData name="Richard Kennedy" userId="365e0a31cecd9040" providerId="LiveId" clId="{F230B3A9-56B2-4D6D-9328-492E88D99DCC}" dt="2018-01-25T18:45:25.935" v="726" actId="403"/>
          <ac:spMkLst>
            <pc:docMk/>
            <pc:sldMk cId="0" sldId="288"/>
            <ac:spMk id="3" creationId="{21035C56-AB0C-42F4-A7E1-8C02D7D33BC9}"/>
          </ac:spMkLst>
        </pc:spChg>
        <pc:spChg chg="mod">
          <ac:chgData name="Richard Kennedy" userId="365e0a31cecd9040" providerId="LiveId" clId="{F230B3A9-56B2-4D6D-9328-492E88D99DCC}" dt="2018-01-25T19:16:44.459" v="826" actId="20577"/>
          <ac:spMkLst>
            <pc:docMk/>
            <pc:sldMk cId="0" sldId="288"/>
            <ac:spMk id="17410" creationId="{3B2574B1-3833-4078-BA0B-F3794BCBA7BB}"/>
          </ac:spMkLst>
        </pc:spChg>
      </pc:sldChg>
      <pc:sldChg chg="modSp">
        <pc:chgData name="Richard Kennedy" userId="365e0a31cecd9040" providerId="LiveId" clId="{F230B3A9-56B2-4D6D-9328-492E88D99DCC}" dt="2018-01-25T19:16:49.165" v="827" actId="20577"/>
        <pc:sldMkLst>
          <pc:docMk/>
          <pc:sldMk cId="0" sldId="289"/>
        </pc:sldMkLst>
        <pc:spChg chg="mod">
          <ac:chgData name="Richard Kennedy" userId="365e0a31cecd9040" providerId="LiveId" clId="{F230B3A9-56B2-4D6D-9328-492E88D99DCC}" dt="2018-01-25T18:26:07.160" v="578" actId="1076"/>
          <ac:spMkLst>
            <pc:docMk/>
            <pc:sldMk cId="0" sldId="289"/>
            <ac:spMk id="3" creationId="{501EA894-13A7-4EE7-A88E-1F4C6B6F936B}"/>
          </ac:spMkLst>
        </pc:spChg>
        <pc:spChg chg="mod">
          <ac:chgData name="Richard Kennedy" userId="365e0a31cecd9040" providerId="LiveId" clId="{F230B3A9-56B2-4D6D-9328-492E88D99DCC}" dt="2018-01-25T19:16:49.165" v="827" actId="20577"/>
          <ac:spMkLst>
            <pc:docMk/>
            <pc:sldMk cId="0" sldId="289"/>
            <ac:spMk id="19458" creationId="{4B095160-8685-4602-9E7F-72D1E1F32F11}"/>
          </ac:spMkLst>
        </pc:spChg>
      </pc:sldChg>
      <pc:sldChg chg="modSp">
        <pc:chgData name="Richard Kennedy" userId="365e0a31cecd9040" providerId="LiveId" clId="{F230B3A9-56B2-4D6D-9328-492E88D99DCC}" dt="2018-01-25T19:50:58.184" v="956" actId="12"/>
        <pc:sldMkLst>
          <pc:docMk/>
          <pc:sldMk cId="0" sldId="290"/>
        </pc:sldMkLst>
        <pc:spChg chg="mod">
          <ac:chgData name="Richard Kennedy" userId="365e0a31cecd9040" providerId="LiveId" clId="{F230B3A9-56B2-4D6D-9328-492E88D99DCC}" dt="2018-01-25T19:16:54.446" v="828" actId="12"/>
          <ac:spMkLst>
            <pc:docMk/>
            <pc:sldMk cId="0" sldId="290"/>
            <ac:spMk id="21506" creationId="{CE453895-E4F0-4E2E-BDEF-B670B642CED0}"/>
          </ac:spMkLst>
        </pc:spChg>
        <pc:spChg chg="mod">
          <ac:chgData name="Richard Kennedy" userId="365e0a31cecd9040" providerId="LiveId" clId="{F230B3A9-56B2-4D6D-9328-492E88D99DCC}" dt="2018-01-25T19:50:58.184" v="956" actId="12"/>
          <ac:spMkLst>
            <pc:docMk/>
            <pc:sldMk cId="0" sldId="290"/>
            <ac:spMk id="21507" creationId="{CFC7DDED-FD11-4AF8-B758-B04B83001B38}"/>
          </ac:spMkLst>
        </pc:spChg>
      </pc:sldChg>
      <pc:sldChg chg="modSp">
        <pc:chgData name="Richard Kennedy" userId="365e0a31cecd9040" providerId="LiveId" clId="{F230B3A9-56B2-4D6D-9328-492E88D99DCC}" dt="2018-01-25T19:17:00.134" v="829" actId="20577"/>
        <pc:sldMkLst>
          <pc:docMk/>
          <pc:sldMk cId="0" sldId="291"/>
        </pc:sldMkLst>
        <pc:spChg chg="mod">
          <ac:chgData name="Richard Kennedy" userId="365e0a31cecd9040" providerId="LiveId" clId="{F230B3A9-56B2-4D6D-9328-492E88D99DCC}" dt="2018-01-25T19:17:00.134" v="829" actId="20577"/>
          <ac:spMkLst>
            <pc:docMk/>
            <pc:sldMk cId="0" sldId="291"/>
            <ac:spMk id="22530" creationId="{9B78E020-6C72-44ED-A51E-58C7A7DA4AC6}"/>
          </ac:spMkLst>
        </pc:spChg>
        <pc:spChg chg="mod">
          <ac:chgData name="Richard Kennedy" userId="365e0a31cecd9040" providerId="LiveId" clId="{F230B3A9-56B2-4D6D-9328-492E88D99DCC}" dt="2018-01-25T18:27:31.531" v="595" actId="1076"/>
          <ac:spMkLst>
            <pc:docMk/>
            <pc:sldMk cId="0" sldId="291"/>
            <ac:spMk id="22531" creationId="{2A98A94C-6167-4630-A452-4FF2633023B2}"/>
          </ac:spMkLst>
        </pc:spChg>
      </pc:sldChg>
      <pc:sldChg chg="modSp">
        <pc:chgData name="Richard Kennedy" userId="365e0a31cecd9040" providerId="LiveId" clId="{F230B3A9-56B2-4D6D-9328-492E88D99DCC}" dt="2018-01-25T19:50:46.381" v="955" actId="115"/>
        <pc:sldMkLst>
          <pc:docMk/>
          <pc:sldMk cId="0" sldId="294"/>
        </pc:sldMkLst>
        <pc:spChg chg="mod">
          <ac:chgData name="Richard Kennedy" userId="365e0a31cecd9040" providerId="LiveId" clId="{F230B3A9-56B2-4D6D-9328-492E88D99DCC}" dt="2018-01-25T19:50:46.381" v="955" actId="115"/>
          <ac:spMkLst>
            <pc:docMk/>
            <pc:sldMk cId="0" sldId="294"/>
            <ac:spMk id="21507" creationId="{639BE370-6853-4218-9F08-1E553DE71996}"/>
          </ac:spMkLst>
        </pc:spChg>
        <pc:spChg chg="mod">
          <ac:chgData name="Richard Kennedy" userId="365e0a31cecd9040" providerId="LiveId" clId="{F230B3A9-56B2-4D6D-9328-492E88D99DCC}" dt="2018-01-25T19:12:32.453" v="770" actId="20577"/>
          <ac:spMkLst>
            <pc:docMk/>
            <pc:sldMk cId="0" sldId="294"/>
            <ac:spMk id="23554" creationId="{924E276F-E2EE-441E-8A8C-214B47F370D2}"/>
          </ac:spMkLst>
        </pc:spChg>
      </pc:sldChg>
      <pc:sldChg chg="modSp add">
        <pc:chgData name="Richard Kennedy" userId="365e0a31cecd9040" providerId="LiveId" clId="{F230B3A9-56B2-4D6D-9328-492E88D99DCC}" dt="2018-01-25T20:09:43.585" v="1261" actId="20577"/>
        <pc:sldMkLst>
          <pc:docMk/>
          <pc:sldMk cId="4076501445" sldId="299"/>
        </pc:sldMkLst>
        <pc:spChg chg="mod">
          <ac:chgData name="Richard Kennedy" userId="365e0a31cecd9040" providerId="LiveId" clId="{F230B3A9-56B2-4D6D-9328-492E88D99DCC}" dt="2018-01-25T19:12:58.093" v="774" actId="20577"/>
          <ac:spMkLst>
            <pc:docMk/>
            <pc:sldMk cId="4076501445" sldId="299"/>
            <ac:spMk id="2" creationId="{78FE70FB-99E5-4AA9-9C6F-5F13BC1A2201}"/>
          </ac:spMkLst>
        </pc:spChg>
        <pc:spChg chg="mod">
          <ac:chgData name="Richard Kennedy" userId="365e0a31cecd9040" providerId="LiveId" clId="{F230B3A9-56B2-4D6D-9328-492E88D99DCC}" dt="2018-01-25T20:09:43.585" v="1261" actId="20577"/>
          <ac:spMkLst>
            <pc:docMk/>
            <pc:sldMk cId="4076501445" sldId="299"/>
            <ac:spMk id="3" creationId="{AB0F15FF-C035-49A3-8977-8EEEC01A1E1C}"/>
          </ac:spMkLst>
        </pc:spChg>
      </pc:sldChg>
      <pc:sldChg chg="modSp add">
        <pc:chgData name="Richard Kennedy" userId="365e0a31cecd9040" providerId="LiveId" clId="{F230B3A9-56B2-4D6D-9328-492E88D99DCC}" dt="2018-01-25T19:17:06.526" v="830" actId="20577"/>
        <pc:sldMkLst>
          <pc:docMk/>
          <pc:sldMk cId="165220231" sldId="302"/>
        </pc:sldMkLst>
        <pc:spChg chg="mod">
          <ac:chgData name="Richard Kennedy" userId="365e0a31cecd9040" providerId="LiveId" clId="{F230B3A9-56B2-4D6D-9328-492E88D99DCC}" dt="2018-01-25T19:17:06.526" v="830" actId="20577"/>
          <ac:spMkLst>
            <pc:docMk/>
            <pc:sldMk cId="165220231" sldId="302"/>
            <ac:spMk id="2" creationId="{177F444B-6540-4D2E-ACFC-7FC8D7DC63DE}"/>
          </ac:spMkLst>
        </pc:spChg>
        <pc:spChg chg="mod">
          <ac:chgData name="Richard Kennedy" userId="365e0a31cecd9040" providerId="LiveId" clId="{F230B3A9-56B2-4D6D-9328-492E88D99DCC}" dt="2018-01-25T18:33:21.727" v="653" actId="404"/>
          <ac:spMkLst>
            <pc:docMk/>
            <pc:sldMk cId="165220231" sldId="302"/>
            <ac:spMk id="3" creationId="{8AB718CA-5BA3-4641-8DDB-73BDAA6436EF}"/>
          </ac:spMkLst>
        </pc:spChg>
      </pc:sldChg>
      <pc:sldChg chg="modSp add">
        <pc:chgData name="Richard Kennedy" userId="365e0a31cecd9040" providerId="LiveId" clId="{F230B3A9-56B2-4D6D-9328-492E88D99DCC}" dt="2018-01-25T19:17:10.974" v="831" actId="20577"/>
        <pc:sldMkLst>
          <pc:docMk/>
          <pc:sldMk cId="3970110457" sldId="303"/>
        </pc:sldMkLst>
        <pc:spChg chg="mod">
          <ac:chgData name="Richard Kennedy" userId="365e0a31cecd9040" providerId="LiveId" clId="{F230B3A9-56B2-4D6D-9328-492E88D99DCC}" dt="2018-01-25T19:17:10.974" v="831" actId="20577"/>
          <ac:spMkLst>
            <pc:docMk/>
            <pc:sldMk cId="3970110457" sldId="303"/>
            <ac:spMk id="2" creationId="{EC481253-370B-4AA4-A9B6-94F1C2448BBE}"/>
          </ac:spMkLst>
        </pc:spChg>
        <pc:spChg chg="mod">
          <ac:chgData name="Richard Kennedy" userId="365e0a31cecd9040" providerId="LiveId" clId="{F230B3A9-56B2-4D6D-9328-492E88D99DCC}" dt="2018-01-25T18:46:21.537" v="729" actId="404"/>
          <ac:spMkLst>
            <pc:docMk/>
            <pc:sldMk cId="3970110457" sldId="303"/>
            <ac:spMk id="3" creationId="{F7865320-4B98-4091-9A2B-6CFC9E86912E}"/>
          </ac:spMkLst>
        </pc:spChg>
      </pc:sldChg>
      <pc:sldChg chg="modSp add">
        <pc:chgData name="Richard Kennedy" userId="365e0a31cecd9040" providerId="LiveId" clId="{F230B3A9-56B2-4D6D-9328-492E88D99DCC}" dt="2018-01-25T18:46:28.897" v="730" actId="404"/>
        <pc:sldMkLst>
          <pc:docMk/>
          <pc:sldMk cId="1612908553" sldId="304"/>
        </pc:sldMkLst>
        <pc:spChg chg="mod">
          <ac:chgData name="Richard Kennedy" userId="365e0a31cecd9040" providerId="LiveId" clId="{F230B3A9-56B2-4D6D-9328-492E88D99DCC}" dt="2018-01-25T18:44:10.901" v="719" actId="404"/>
          <ac:spMkLst>
            <pc:docMk/>
            <pc:sldMk cId="1612908553" sldId="304"/>
            <ac:spMk id="2" creationId="{19687289-C6EF-40D2-82E7-9BCAE3E39ED1}"/>
          </ac:spMkLst>
        </pc:spChg>
        <pc:spChg chg="mod">
          <ac:chgData name="Richard Kennedy" userId="365e0a31cecd9040" providerId="LiveId" clId="{F230B3A9-56B2-4D6D-9328-492E88D99DCC}" dt="2018-01-25T18:46:28.897" v="730" actId="404"/>
          <ac:spMkLst>
            <pc:docMk/>
            <pc:sldMk cId="1612908553" sldId="304"/>
            <ac:spMk id="3" creationId="{1DAA5463-5F0B-4A7A-9CAE-10EA0006F319}"/>
          </ac:spMkLst>
        </pc:spChg>
      </pc:sldChg>
      <pc:sldChg chg="modSp add">
        <pc:chgData name="Richard Kennedy" userId="365e0a31cecd9040" providerId="LiveId" clId="{F230B3A9-56B2-4D6D-9328-492E88D99DCC}" dt="2018-01-25T19:17:17.111" v="832" actId="20577"/>
        <pc:sldMkLst>
          <pc:docMk/>
          <pc:sldMk cId="1682617952" sldId="305"/>
        </pc:sldMkLst>
        <pc:spChg chg="mod">
          <ac:chgData name="Richard Kennedy" userId="365e0a31cecd9040" providerId="LiveId" clId="{F230B3A9-56B2-4D6D-9328-492E88D99DCC}" dt="2018-01-25T19:17:17.111" v="832" actId="20577"/>
          <ac:spMkLst>
            <pc:docMk/>
            <pc:sldMk cId="1682617952" sldId="305"/>
            <ac:spMk id="2" creationId="{40B32608-C695-478D-9EBE-B04E9A140ECE}"/>
          </ac:spMkLst>
        </pc:spChg>
        <pc:spChg chg="mod">
          <ac:chgData name="Richard Kennedy" userId="365e0a31cecd9040" providerId="LiveId" clId="{F230B3A9-56B2-4D6D-9328-492E88D99DCC}" dt="2018-01-25T18:35:32.603" v="672" actId="404"/>
          <ac:spMkLst>
            <pc:docMk/>
            <pc:sldMk cId="1682617952" sldId="305"/>
            <ac:spMk id="3" creationId="{9483B642-5F93-4073-9750-C68254235EC8}"/>
          </ac:spMkLst>
        </pc:spChg>
      </pc:sldChg>
      <pc:sldChg chg="modSp add">
        <pc:chgData name="Richard Kennedy" userId="365e0a31cecd9040" providerId="LiveId" clId="{F230B3A9-56B2-4D6D-9328-492E88D99DCC}" dt="2018-01-25T21:51:39.657" v="2559" actId="20577"/>
        <pc:sldMkLst>
          <pc:docMk/>
          <pc:sldMk cId="2789472726" sldId="306"/>
        </pc:sldMkLst>
        <pc:spChg chg="mod">
          <ac:chgData name="Richard Kennedy" userId="365e0a31cecd9040" providerId="LiveId" clId="{F230B3A9-56B2-4D6D-9328-492E88D99DCC}" dt="2018-01-25T18:44:20.380" v="721" actId="404"/>
          <ac:spMkLst>
            <pc:docMk/>
            <pc:sldMk cId="2789472726" sldId="306"/>
            <ac:spMk id="2" creationId="{203ACD4E-EB51-4029-9D90-205B1128C84C}"/>
          </ac:spMkLst>
        </pc:spChg>
        <pc:spChg chg="mod">
          <ac:chgData name="Richard Kennedy" userId="365e0a31cecd9040" providerId="LiveId" clId="{F230B3A9-56B2-4D6D-9328-492E88D99DCC}" dt="2018-01-25T21:51:39.657" v="2559" actId="20577"/>
          <ac:spMkLst>
            <pc:docMk/>
            <pc:sldMk cId="2789472726" sldId="306"/>
            <ac:spMk id="3" creationId="{5B7768FB-79A7-4BCC-A865-4E7F03041F5D}"/>
          </ac:spMkLst>
        </pc:spChg>
      </pc:sldChg>
      <pc:sldChg chg="modSp add">
        <pc:chgData name="Richard Kennedy" userId="365e0a31cecd9040" providerId="LiveId" clId="{F230B3A9-56B2-4D6D-9328-492E88D99DCC}" dt="2018-01-25T21:45:10.781" v="2217" actId="20577"/>
        <pc:sldMkLst>
          <pc:docMk/>
          <pc:sldMk cId="888574038" sldId="307"/>
        </pc:sldMkLst>
        <pc:spChg chg="mod">
          <ac:chgData name="Richard Kennedy" userId="365e0a31cecd9040" providerId="LiveId" clId="{F230B3A9-56B2-4D6D-9328-492E88D99DCC}" dt="2018-01-25T19:17:23.023" v="833" actId="20577"/>
          <ac:spMkLst>
            <pc:docMk/>
            <pc:sldMk cId="888574038" sldId="307"/>
            <ac:spMk id="2" creationId="{C3F708E7-84B4-4848-856A-EAEBF6AB23FD}"/>
          </ac:spMkLst>
        </pc:spChg>
        <pc:spChg chg="mod">
          <ac:chgData name="Richard Kennedy" userId="365e0a31cecd9040" providerId="LiveId" clId="{F230B3A9-56B2-4D6D-9328-492E88D99DCC}" dt="2018-01-25T21:45:10.781" v="2217" actId="20577"/>
          <ac:spMkLst>
            <pc:docMk/>
            <pc:sldMk cId="888574038" sldId="307"/>
            <ac:spMk id="3" creationId="{3715AC7D-C530-4894-8193-E577ED9CC892}"/>
          </ac:spMkLst>
        </pc:spChg>
      </pc:sldChg>
      <pc:sldChg chg="modSp add">
        <pc:chgData name="Richard Kennedy" userId="365e0a31cecd9040" providerId="LiveId" clId="{F230B3A9-56B2-4D6D-9328-492E88D99DCC}" dt="2018-01-25T21:52:22.035" v="2565" actId="20577"/>
        <pc:sldMkLst>
          <pc:docMk/>
          <pc:sldMk cId="650018415" sldId="308"/>
        </pc:sldMkLst>
        <pc:spChg chg="mod">
          <ac:chgData name="Richard Kennedy" userId="365e0a31cecd9040" providerId="LiveId" clId="{F230B3A9-56B2-4D6D-9328-492E88D99DCC}" dt="2018-01-25T19:17:27.223" v="834" actId="20577"/>
          <ac:spMkLst>
            <pc:docMk/>
            <pc:sldMk cId="650018415" sldId="308"/>
            <ac:spMk id="2" creationId="{393FF19E-BEDD-42D0-990A-2CBF33D81A35}"/>
          </ac:spMkLst>
        </pc:spChg>
        <pc:spChg chg="mod">
          <ac:chgData name="Richard Kennedy" userId="365e0a31cecd9040" providerId="LiveId" clId="{F230B3A9-56B2-4D6D-9328-492E88D99DCC}" dt="2018-01-25T21:52:22.035" v="2565" actId="20577"/>
          <ac:spMkLst>
            <pc:docMk/>
            <pc:sldMk cId="650018415" sldId="308"/>
            <ac:spMk id="3" creationId="{6F6C6CC5-8D72-4054-85F4-80F52F2C18F5}"/>
          </ac:spMkLst>
        </pc:spChg>
      </pc:sldChg>
      <pc:sldChg chg="modSp add">
        <pc:chgData name="Richard Kennedy" userId="365e0a31cecd9040" providerId="LiveId" clId="{F230B3A9-56B2-4D6D-9328-492E88D99DCC}" dt="2018-01-25T19:17:31.839" v="835" actId="20577"/>
        <pc:sldMkLst>
          <pc:docMk/>
          <pc:sldMk cId="3893985307" sldId="309"/>
        </pc:sldMkLst>
        <pc:spChg chg="mod">
          <ac:chgData name="Richard Kennedy" userId="365e0a31cecd9040" providerId="LiveId" clId="{F230B3A9-56B2-4D6D-9328-492E88D99DCC}" dt="2018-01-25T19:17:31.839" v="835" actId="20577"/>
          <ac:spMkLst>
            <pc:docMk/>
            <pc:sldMk cId="3893985307" sldId="309"/>
            <ac:spMk id="2" creationId="{421582D3-5AE9-4080-A601-57678AED2C63}"/>
          </ac:spMkLst>
        </pc:spChg>
        <pc:spChg chg="mod">
          <ac:chgData name="Richard Kennedy" userId="365e0a31cecd9040" providerId="LiveId" clId="{F230B3A9-56B2-4D6D-9328-492E88D99DCC}" dt="2018-01-25T18:46:54.330" v="732" actId="404"/>
          <ac:spMkLst>
            <pc:docMk/>
            <pc:sldMk cId="3893985307" sldId="309"/>
            <ac:spMk id="3" creationId="{AAE0DE98-417A-4C99-A028-9F0B7B11648C}"/>
          </ac:spMkLst>
        </pc:spChg>
      </pc:sldChg>
      <pc:sldChg chg="modSp add">
        <pc:chgData name="Richard Kennedy" userId="365e0a31cecd9040" providerId="LiveId" clId="{F230B3A9-56B2-4D6D-9328-492E88D99DCC}" dt="2018-01-25T21:30:00.149" v="1338" actId="1076"/>
        <pc:sldMkLst>
          <pc:docMk/>
          <pc:sldMk cId="2272671536" sldId="310"/>
        </pc:sldMkLst>
        <pc:spChg chg="mod">
          <ac:chgData name="Richard Kennedy" userId="365e0a31cecd9040" providerId="LiveId" clId="{F230B3A9-56B2-4D6D-9328-492E88D99DCC}" dt="2018-01-25T21:29:58.718" v="1337" actId="404"/>
          <ac:spMkLst>
            <pc:docMk/>
            <pc:sldMk cId="2272671536" sldId="310"/>
            <ac:spMk id="2" creationId="{9C2C9F15-8F15-4A3F-8163-790009B0449B}"/>
          </ac:spMkLst>
        </pc:spChg>
        <pc:spChg chg="mod">
          <ac:chgData name="Richard Kennedy" userId="365e0a31cecd9040" providerId="LiveId" clId="{F230B3A9-56B2-4D6D-9328-492E88D99DCC}" dt="2018-01-25T21:30:00.149" v="1338" actId="1076"/>
          <ac:spMkLst>
            <pc:docMk/>
            <pc:sldMk cId="2272671536" sldId="310"/>
            <ac:spMk id="3" creationId="{267A76BD-DBAC-42CF-A87E-BCCF5F800794}"/>
          </ac:spMkLst>
        </pc:spChg>
      </pc:sldChg>
      <pc:sldChg chg="addSp delSp modSp add">
        <pc:chgData name="Richard Kennedy" userId="365e0a31cecd9040" providerId="LiveId" clId="{F230B3A9-56B2-4D6D-9328-492E88D99DCC}" dt="2018-01-25T19:59:07.852" v="997" actId="1036"/>
        <pc:sldMkLst>
          <pc:docMk/>
          <pc:sldMk cId="3577839436" sldId="311"/>
        </pc:sldMkLst>
        <pc:spChg chg="del mod">
          <ac:chgData name="Richard Kennedy" userId="365e0a31cecd9040" providerId="LiveId" clId="{F230B3A9-56B2-4D6D-9328-492E88D99DCC}" dt="2018-01-25T19:57:51.646" v="976" actId="478"/>
          <ac:spMkLst>
            <pc:docMk/>
            <pc:sldMk cId="3577839436" sldId="311"/>
            <ac:spMk id="2" creationId="{2DE65025-B760-4B91-905F-58E1FA1C3366}"/>
          </ac:spMkLst>
        </pc:spChg>
        <pc:spChg chg="del">
          <ac:chgData name="Richard Kennedy" userId="365e0a31cecd9040" providerId="LiveId" clId="{F230B3A9-56B2-4D6D-9328-492E88D99DCC}" dt="2018-01-25T19:57:27.201" v="972" actId="478"/>
          <ac:spMkLst>
            <pc:docMk/>
            <pc:sldMk cId="3577839436" sldId="311"/>
            <ac:spMk id="3" creationId="{215CB619-0EC3-4DD3-8524-4058DF35F6A8}"/>
          </ac:spMkLst>
        </pc:spChg>
        <pc:spChg chg="add del mod">
          <ac:chgData name="Richard Kennedy" userId="365e0a31cecd9040" providerId="LiveId" clId="{F230B3A9-56B2-4D6D-9328-492E88D99DCC}" dt="2018-01-25T19:57:56.986" v="977" actId="478"/>
          <ac:spMkLst>
            <pc:docMk/>
            <pc:sldMk cId="3577839436" sldId="311"/>
            <ac:spMk id="9" creationId="{48DD9499-3E6A-43A5-952E-EFFA534202DC}"/>
          </ac:spMkLst>
        </pc:spChg>
        <pc:picChg chg="add mod">
          <ac:chgData name="Richard Kennedy" userId="365e0a31cecd9040" providerId="LiveId" clId="{F230B3A9-56B2-4D6D-9328-492E88D99DCC}" dt="2018-01-25T19:59:07.852" v="997" actId="1036"/>
          <ac:picMkLst>
            <pc:docMk/>
            <pc:sldMk cId="3577839436" sldId="311"/>
            <ac:picMk id="7" creationId="{EAF0A508-5A8A-4FB1-9FAA-AEBF26F2CD74}"/>
          </ac:picMkLst>
        </pc:picChg>
      </pc:sldChg>
      <pc:sldChg chg="addSp delSp modSp add">
        <pc:chgData name="Richard Kennedy" userId="365e0a31cecd9040" providerId="LiveId" clId="{F230B3A9-56B2-4D6D-9328-492E88D99DCC}" dt="2018-01-25T20:03:10.336" v="1003" actId="20577"/>
        <pc:sldMkLst>
          <pc:docMk/>
          <pc:sldMk cId="1298141615" sldId="312"/>
        </pc:sldMkLst>
        <pc:spChg chg="del mod">
          <ac:chgData name="Richard Kennedy" userId="365e0a31cecd9040" providerId="LiveId" clId="{F230B3A9-56B2-4D6D-9328-492E88D99DCC}" dt="2018-01-25T20:03:03.004" v="1001" actId="478"/>
          <ac:spMkLst>
            <pc:docMk/>
            <pc:sldMk cId="1298141615" sldId="312"/>
            <ac:spMk id="2" creationId="{47A93EF2-42DB-4AC2-AB69-5170EB42CEAD}"/>
          </ac:spMkLst>
        </pc:spChg>
        <pc:spChg chg="del">
          <ac:chgData name="Richard Kennedy" userId="365e0a31cecd9040" providerId="LiveId" clId="{F230B3A9-56B2-4D6D-9328-492E88D99DCC}" dt="2018-01-25T20:03:07.571" v="1002" actId="478"/>
          <ac:spMkLst>
            <pc:docMk/>
            <pc:sldMk cId="1298141615" sldId="312"/>
            <ac:spMk id="3" creationId="{411F23DB-8263-4B11-8B3F-57CBD8ADB23C}"/>
          </ac:spMkLst>
        </pc:spChg>
        <pc:picChg chg="add">
          <ac:chgData name="Richard Kennedy" userId="365e0a31cecd9040" providerId="LiveId" clId="{F230B3A9-56B2-4D6D-9328-492E88D99DCC}" dt="2018-01-25T20:03:10.336" v="1003" actId="20577"/>
          <ac:picMkLst>
            <pc:docMk/>
            <pc:sldMk cId="1298141615" sldId="312"/>
            <ac:picMk id="7" creationId="{78AB083D-1F13-4882-B0AD-C3D73FF82648}"/>
          </ac:picMkLst>
        </pc:picChg>
      </pc:sldChg>
      <pc:sldChg chg="modSp add">
        <pc:chgData name="Richard Kennedy" userId="365e0a31cecd9040" providerId="LiveId" clId="{F230B3A9-56B2-4D6D-9328-492E88D99DCC}" dt="2018-01-25T21:29:51.326" v="1336" actId="404"/>
        <pc:sldMkLst>
          <pc:docMk/>
          <pc:sldMk cId="4090237866" sldId="313"/>
        </pc:sldMkLst>
        <pc:spChg chg="mod">
          <ac:chgData name="Richard Kennedy" userId="365e0a31cecd9040" providerId="LiveId" clId="{F230B3A9-56B2-4D6D-9328-492E88D99DCC}" dt="2018-01-25T21:29:51.326" v="1336" actId="404"/>
          <ac:spMkLst>
            <pc:docMk/>
            <pc:sldMk cId="4090237866" sldId="313"/>
            <ac:spMk id="2" creationId="{F64417F6-934F-483F-B1F2-5EEBE6055095}"/>
          </ac:spMkLst>
        </pc:spChg>
        <pc:spChg chg="mod">
          <ac:chgData name="Richard Kennedy" userId="365e0a31cecd9040" providerId="LiveId" clId="{F230B3A9-56B2-4D6D-9328-492E88D99DCC}" dt="2018-01-25T21:18:26.399" v="1318" actId="313"/>
          <ac:spMkLst>
            <pc:docMk/>
            <pc:sldMk cId="4090237866" sldId="313"/>
            <ac:spMk id="3" creationId="{20E1E868-5339-46AB-B244-4441D99FE52A}"/>
          </ac:spMkLst>
        </pc:spChg>
      </pc:sldChg>
      <pc:sldMasterChg chg="modSp">
        <pc:chgData name="Richard Kennedy" userId="365e0a31cecd9040" providerId="LiveId" clId="{F230B3A9-56B2-4D6D-9328-492E88D99DCC}" dt="2018-01-25T17:45:26.383" v="5" actId="20577"/>
        <pc:sldMasterMkLst>
          <pc:docMk/>
          <pc:sldMasterMk cId="0" sldId="2147483648"/>
        </pc:sldMasterMkLst>
        <pc:spChg chg="mod">
          <ac:chgData name="Richard Kennedy" userId="365e0a31cecd9040" providerId="LiveId" clId="{F230B3A9-56B2-4D6D-9328-492E88D99DCC}" dt="2018-01-25T17:45:26.383" v="5" actId="20577"/>
          <ac:spMkLst>
            <pc:docMk/>
            <pc:sldMasterMk cId="0" sldId="2147483648"/>
            <ac:spMk id="1031" creationId="{53C52A31-E463-415F-BF3C-1809104A2387}"/>
          </ac:spMkLst>
        </pc:spChg>
      </pc:sldMasterChg>
    </pc:docChg>
  </pc:docChgLst>
  <pc:docChgLst>
    <pc:chgData name="Richard Kennedy" userId="365e0a31cecd9040" providerId="LiveId" clId="{603F6448-42FB-44DC-BED7-E191D6E1A7CB}"/>
    <pc:docChg chg="modSld">
      <pc:chgData name="Richard Kennedy" userId="365e0a31cecd9040" providerId="LiveId" clId="{603F6448-42FB-44DC-BED7-E191D6E1A7CB}" dt="2018-01-29T20:22:22.614" v="111" actId="20577"/>
      <pc:docMkLst>
        <pc:docMk/>
      </pc:docMkLst>
      <pc:sldChg chg="modSp">
        <pc:chgData name="Richard Kennedy" userId="365e0a31cecd9040" providerId="LiveId" clId="{603F6448-42FB-44DC-BED7-E191D6E1A7CB}" dt="2018-01-29T20:13:05.011" v="7" actId="20577"/>
        <pc:sldMkLst>
          <pc:docMk/>
          <pc:sldMk cId="0" sldId="257"/>
        </pc:sldMkLst>
        <pc:spChg chg="mod">
          <ac:chgData name="Richard Kennedy" userId="365e0a31cecd9040" providerId="LiveId" clId="{603F6448-42FB-44DC-BED7-E191D6E1A7CB}" dt="2018-01-29T20:13:05.011" v="7" actId="20577"/>
          <ac:spMkLst>
            <pc:docMk/>
            <pc:sldMk cId="0" sldId="257"/>
            <ac:spMk id="6148" creationId="{30EB9F68-A85A-4B5C-A70D-EB34C3F8CFCF}"/>
          </ac:spMkLst>
        </pc:spChg>
      </pc:sldChg>
      <pc:sldChg chg="modSp">
        <pc:chgData name="Richard Kennedy" userId="365e0a31cecd9040" providerId="LiveId" clId="{603F6448-42FB-44DC-BED7-E191D6E1A7CB}" dt="2018-01-29T20:22:22.614" v="111" actId="20577"/>
        <pc:sldMkLst>
          <pc:docMk/>
          <pc:sldMk cId="0" sldId="284"/>
        </pc:sldMkLst>
        <pc:spChg chg="mod">
          <ac:chgData name="Richard Kennedy" userId="365e0a31cecd9040" providerId="LiveId" clId="{603F6448-42FB-44DC-BED7-E191D6E1A7CB}" dt="2018-01-29T20:22:22.614" v="111" actId="20577"/>
          <ac:spMkLst>
            <pc:docMk/>
            <pc:sldMk cId="0" sldId="284"/>
            <ac:spMk id="12291" creationId="{D563D4BE-A39D-4D35-ABA7-FB307D57CB2B}"/>
          </ac:spMkLst>
        </pc:spChg>
      </pc:sldChg>
      <pc:sldChg chg="modSp">
        <pc:chgData name="Richard Kennedy" userId="365e0a31cecd9040" providerId="LiveId" clId="{603F6448-42FB-44DC-BED7-E191D6E1A7CB}" dt="2018-01-29T20:00:53.241" v="2" actId="20577"/>
        <pc:sldMkLst>
          <pc:docMk/>
          <pc:sldMk cId="888574038" sldId="307"/>
        </pc:sldMkLst>
        <pc:spChg chg="mod">
          <ac:chgData name="Richard Kennedy" userId="365e0a31cecd9040" providerId="LiveId" clId="{603F6448-42FB-44DC-BED7-E191D6E1A7CB}" dt="2018-01-29T20:00:53.241" v="2" actId="20577"/>
          <ac:spMkLst>
            <pc:docMk/>
            <pc:sldMk cId="888574038" sldId="307"/>
            <ac:spMk id="3" creationId="{3715AC7D-C530-4894-8193-E577ED9CC892}"/>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C00BB256-EDC3-44C6-9DEF-7D4C4BC7AB7A}"/>
              </a:ext>
            </a:extLst>
          </p:cNvPr>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3075" name="Rectangle 3">
            <a:extLst>
              <a:ext uri="{FF2B5EF4-FFF2-40B4-BE49-F238E27FC236}">
                <a16:creationId xmlns:a16="http://schemas.microsoft.com/office/drawing/2014/main" id="{518F9A9F-3118-439F-B9D1-3E949B285433}"/>
              </a:ext>
            </a:extLst>
          </p:cNvPr>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3076" name="Rectangle 4">
            <a:extLst>
              <a:ext uri="{FF2B5EF4-FFF2-40B4-BE49-F238E27FC236}">
                <a16:creationId xmlns:a16="http://schemas.microsoft.com/office/drawing/2014/main" id="{0ABD55DD-6D3C-46A1-B9CD-C8039C0AA32A}"/>
              </a:ext>
            </a:extLst>
          </p:cNvPr>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Rich Kennedy, Research In Motion</a:t>
            </a:r>
          </a:p>
        </p:txBody>
      </p:sp>
      <p:sp>
        <p:nvSpPr>
          <p:cNvPr id="3077" name="Rectangle 5">
            <a:extLst>
              <a:ext uri="{FF2B5EF4-FFF2-40B4-BE49-F238E27FC236}">
                <a16:creationId xmlns:a16="http://schemas.microsoft.com/office/drawing/2014/main" id="{05896E63-077E-42E4-B39A-2C87880F5C04}"/>
              </a:ext>
            </a:extLst>
          </p:cNvPr>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ＭＳ Ｐゴシック" pitchFamily="34" charset="-128"/>
              </a:defRPr>
            </a:lvl1pPr>
          </a:lstStyle>
          <a:p>
            <a:pPr>
              <a:defRPr/>
            </a:pPr>
            <a:r>
              <a:rPr lang="en-US" altLang="en-US"/>
              <a:t>Page </a:t>
            </a:r>
            <a:fld id="{BE071270-4975-4813-A335-D07944B2583D}" type="slidenum">
              <a:rPr lang="en-US" altLang="en-US"/>
              <a:pPr>
                <a:defRPr/>
              </a:pPr>
              <a:t>‹#›</a:t>
            </a:fld>
            <a:endParaRPr lang="en-US" altLang="en-US"/>
          </a:p>
        </p:txBody>
      </p:sp>
      <p:sp>
        <p:nvSpPr>
          <p:cNvPr id="3078" name="Line 6">
            <a:extLst>
              <a:ext uri="{FF2B5EF4-FFF2-40B4-BE49-F238E27FC236}">
                <a16:creationId xmlns:a16="http://schemas.microsoft.com/office/drawing/2014/main" id="{4CB6A007-CBFB-4613-8AD0-CAEC2A7281B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55" name="Rectangle 7">
            <a:extLst>
              <a:ext uri="{FF2B5EF4-FFF2-40B4-BE49-F238E27FC236}">
                <a16:creationId xmlns:a16="http://schemas.microsoft.com/office/drawing/2014/main" id="{50330C5D-CB19-499F-AF8E-F076ED3E5B4D}"/>
              </a:ext>
            </a:extLst>
          </p:cNvPr>
          <p:cNvSpPr>
            <a:spLocks noChangeArrowheads="1"/>
          </p:cNvSpPr>
          <p:nvPr/>
        </p:nvSpPr>
        <p:spPr bwMode="auto">
          <a:xfrm>
            <a:off x="693738" y="8982075"/>
            <a:ext cx="711200" cy="182563"/>
          </a:xfrm>
          <a:prstGeom prst="rect">
            <a:avLst/>
          </a:prstGeom>
          <a:noFill/>
          <a:ln>
            <a:noFill/>
          </a:ln>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a:ea typeface="+mn-ea"/>
              </a:rPr>
              <a:t>Submission</a:t>
            </a:r>
          </a:p>
        </p:txBody>
      </p:sp>
      <p:sp>
        <p:nvSpPr>
          <p:cNvPr id="3080" name="Line 8">
            <a:extLst>
              <a:ext uri="{FF2B5EF4-FFF2-40B4-BE49-F238E27FC236}">
                <a16:creationId xmlns:a16="http://schemas.microsoft.com/office/drawing/2014/main" id="{50812886-69ED-44A0-9225-4D360AEFFAB6}"/>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6F69C90-4B05-404E-BCAC-9DA2D5CBA4AE}"/>
              </a:ext>
            </a:extLst>
          </p:cNvPr>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2051" name="Rectangle 3">
            <a:extLst>
              <a:ext uri="{FF2B5EF4-FFF2-40B4-BE49-F238E27FC236}">
                <a16:creationId xmlns:a16="http://schemas.microsoft.com/office/drawing/2014/main" id="{4FCB177A-09EE-4C18-83A1-F13223E51DB1}"/>
              </a:ext>
            </a:extLst>
          </p:cNvPr>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2052" name="Rectangle 4">
            <a:extLst>
              <a:ext uri="{FF2B5EF4-FFF2-40B4-BE49-F238E27FC236}">
                <a16:creationId xmlns:a16="http://schemas.microsoft.com/office/drawing/2014/main" id="{081C3D84-C1EC-48CA-ABF1-AD6F477BFC30}"/>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434373A3-2AC2-45EA-B163-E18783EABD07}"/>
              </a:ext>
            </a:extLst>
          </p:cNvPr>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a:extLst>
              <a:ext uri="{FF2B5EF4-FFF2-40B4-BE49-F238E27FC236}">
                <a16:creationId xmlns:a16="http://schemas.microsoft.com/office/drawing/2014/main" id="{71BBAA35-1595-4AC8-960F-089550F80944}"/>
              </a:ext>
            </a:extLst>
          </p:cNvPr>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Rich Kennedy, Research In Motion</a:t>
            </a:r>
          </a:p>
        </p:txBody>
      </p:sp>
      <p:sp>
        <p:nvSpPr>
          <p:cNvPr id="2055" name="Rectangle 7">
            <a:extLst>
              <a:ext uri="{FF2B5EF4-FFF2-40B4-BE49-F238E27FC236}">
                <a16:creationId xmlns:a16="http://schemas.microsoft.com/office/drawing/2014/main" id="{863F2490-8F1A-4C12-9A71-93DFA45A0028}"/>
              </a:ext>
            </a:extLst>
          </p:cNvPr>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ＭＳ Ｐゴシック" pitchFamily="34" charset="-128"/>
              </a:defRPr>
            </a:lvl1pPr>
          </a:lstStyle>
          <a:p>
            <a:pPr>
              <a:defRPr/>
            </a:pPr>
            <a:r>
              <a:rPr lang="en-US" altLang="en-US"/>
              <a:t>Page </a:t>
            </a:r>
            <a:fld id="{772D4DE2-9B45-4D63-83D1-6EB99B96B3EE}" type="slidenum">
              <a:rPr lang="en-US" altLang="en-US"/>
              <a:pPr>
                <a:defRPr/>
              </a:pPr>
              <a:t>‹#›</a:t>
            </a:fld>
            <a:endParaRPr lang="en-US" altLang="en-US"/>
          </a:p>
        </p:txBody>
      </p:sp>
      <p:sp>
        <p:nvSpPr>
          <p:cNvPr id="22536" name="Rectangle 8">
            <a:extLst>
              <a:ext uri="{FF2B5EF4-FFF2-40B4-BE49-F238E27FC236}">
                <a16:creationId xmlns:a16="http://schemas.microsoft.com/office/drawing/2014/main" id="{74FE7F1A-EE49-4F5E-95FF-7D19AFE8501D}"/>
              </a:ext>
            </a:extLst>
          </p:cNvPr>
          <p:cNvSpPr>
            <a:spLocks noChangeArrowheads="1"/>
          </p:cNvSpPr>
          <p:nvPr/>
        </p:nvSpPr>
        <p:spPr bwMode="auto">
          <a:xfrm>
            <a:off x="723900" y="8985250"/>
            <a:ext cx="711200" cy="182563"/>
          </a:xfrm>
          <a:prstGeom prst="rect">
            <a:avLst/>
          </a:prstGeom>
          <a:noFill/>
          <a:ln>
            <a:noFill/>
          </a:ln>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a:ea typeface="+mn-ea"/>
              </a:rPr>
              <a:t>Submission</a:t>
            </a:r>
          </a:p>
        </p:txBody>
      </p:sp>
      <p:sp>
        <p:nvSpPr>
          <p:cNvPr id="2057" name="Line 9">
            <a:extLst>
              <a:ext uri="{FF2B5EF4-FFF2-40B4-BE49-F238E27FC236}">
                <a16:creationId xmlns:a16="http://schemas.microsoft.com/office/drawing/2014/main" id="{B83B74EE-30E0-4842-ABD6-D91EBB045175}"/>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a:extLst>
              <a:ext uri="{FF2B5EF4-FFF2-40B4-BE49-F238E27FC236}">
                <a16:creationId xmlns:a16="http://schemas.microsoft.com/office/drawing/2014/main" id="{59285F08-F53C-4D41-82C3-FDCF6D3B0A38}"/>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38DC35F1-B264-4926-B094-67FEF9530C99}"/>
              </a:ext>
            </a:extLst>
          </p:cNvPr>
          <p:cNvSpPr>
            <a:spLocks noGrp="1" noChangeArrowheads="1"/>
          </p:cNvSpPr>
          <p:nvPr>
            <p:ph type="hdr" sz="quarter"/>
          </p:nvPr>
        </p:nvSpPr>
        <p:spPr/>
        <p:txBody>
          <a:bodyPr/>
          <a:lstStyle/>
          <a:p>
            <a:pPr>
              <a:defRPr/>
            </a:pPr>
            <a:r>
              <a:rPr lang="en-US"/>
              <a:t>doc.: IEEE 802.19-09/xxxxr0</a:t>
            </a:r>
          </a:p>
        </p:txBody>
      </p:sp>
      <p:sp>
        <p:nvSpPr>
          <p:cNvPr id="15363" name="Rectangle 3">
            <a:extLst>
              <a:ext uri="{FF2B5EF4-FFF2-40B4-BE49-F238E27FC236}">
                <a16:creationId xmlns:a16="http://schemas.microsoft.com/office/drawing/2014/main" id="{28412420-1D61-477B-8754-AF5E29868314}"/>
              </a:ext>
            </a:extLst>
          </p:cNvPr>
          <p:cNvSpPr>
            <a:spLocks noGrp="1" noChangeArrowheads="1"/>
          </p:cNvSpPr>
          <p:nvPr>
            <p:ph type="dt" sz="quarter" idx="1"/>
          </p:nvPr>
        </p:nvSpPr>
        <p:spPr/>
        <p:txBody>
          <a:bodyPr/>
          <a:lstStyle/>
          <a:p>
            <a:pPr>
              <a:defRPr/>
            </a:pPr>
            <a:r>
              <a:rPr lang="en-US"/>
              <a:t>April 2009</a:t>
            </a:r>
          </a:p>
        </p:txBody>
      </p:sp>
      <p:sp>
        <p:nvSpPr>
          <p:cNvPr id="15364" name="Rectangle 6">
            <a:extLst>
              <a:ext uri="{FF2B5EF4-FFF2-40B4-BE49-F238E27FC236}">
                <a16:creationId xmlns:a16="http://schemas.microsoft.com/office/drawing/2014/main" id="{E4AE49CF-0BFB-4EFC-8200-598F1F7A727E}"/>
              </a:ext>
            </a:extLst>
          </p:cNvPr>
          <p:cNvSpPr>
            <a:spLocks noGrp="1" noChangeArrowheads="1"/>
          </p:cNvSpPr>
          <p:nvPr>
            <p:ph type="ftr" sz="quarter" idx="4"/>
          </p:nvPr>
        </p:nvSpPr>
        <p:spPr/>
        <p:txBody>
          <a:bodyPr/>
          <a:lstStyle/>
          <a:p>
            <a:pPr lvl="4">
              <a:defRPr/>
            </a:pPr>
            <a:r>
              <a:rPr lang="en-US"/>
              <a:t>Rich Kennedy, Research In Motion</a:t>
            </a:r>
          </a:p>
        </p:txBody>
      </p:sp>
      <p:sp>
        <p:nvSpPr>
          <p:cNvPr id="5125" name="Rectangle 7">
            <a:extLst>
              <a:ext uri="{FF2B5EF4-FFF2-40B4-BE49-F238E27FC236}">
                <a16:creationId xmlns:a16="http://schemas.microsoft.com/office/drawing/2014/main" id="{1045FF65-FFBD-4746-9AE2-3F9E502CA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C716D2DA-DA5C-4B79-8E16-9AAE83E3DB6D}" type="slidenum">
              <a:rPr lang="en-US" altLang="en-US" smtClean="0"/>
              <a:pPr>
                <a:spcBef>
                  <a:spcPct val="0"/>
                </a:spcBef>
              </a:pPr>
              <a:t>1</a:t>
            </a:fld>
            <a:endParaRPr lang="en-US" altLang="en-US"/>
          </a:p>
        </p:txBody>
      </p:sp>
      <p:sp>
        <p:nvSpPr>
          <p:cNvPr id="5126" name="Rectangle 2">
            <a:extLst>
              <a:ext uri="{FF2B5EF4-FFF2-40B4-BE49-F238E27FC236}">
                <a16:creationId xmlns:a16="http://schemas.microsoft.com/office/drawing/2014/main" id="{67E5D95D-85CB-4780-8A5E-3D3A597CF451}"/>
              </a:ext>
            </a:extLst>
          </p:cNvPr>
          <p:cNvSpPr>
            <a:spLocks noGrp="1" noRot="1" noChangeAspect="1" noChangeArrowheads="1" noTextEdit="1"/>
          </p:cNvSpPr>
          <p:nvPr>
            <p:ph type="sldImg"/>
          </p:nvPr>
        </p:nvSpPr>
        <p:spPr>
          <a:xfrm>
            <a:off x="1154113" y="701675"/>
            <a:ext cx="4625975" cy="3468688"/>
          </a:xfrm>
          <a:ln/>
        </p:spPr>
      </p:sp>
      <p:sp>
        <p:nvSpPr>
          <p:cNvPr id="5127" name="Rectangle 3">
            <a:extLst>
              <a:ext uri="{FF2B5EF4-FFF2-40B4-BE49-F238E27FC236}">
                <a16:creationId xmlns:a16="http://schemas.microsoft.com/office/drawing/2014/main" id="{C568FB68-F980-448D-BD90-A0C78C10D5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5852C9A-F14C-4EB1-92E4-0719B4AC7D34}"/>
              </a:ext>
            </a:extLst>
          </p:cNvPr>
          <p:cNvSpPr>
            <a:spLocks noGrp="1" noChangeArrowheads="1"/>
          </p:cNvSpPr>
          <p:nvPr>
            <p:ph type="hdr" sz="quarter"/>
          </p:nvPr>
        </p:nvSpPr>
        <p:spPr/>
        <p:txBody>
          <a:bodyPr/>
          <a:lstStyle/>
          <a:p>
            <a:pPr>
              <a:defRPr/>
            </a:pPr>
            <a:r>
              <a:rPr lang="en-US"/>
              <a:t>doc.: IEEE 802.19-09/xxxxr0</a:t>
            </a:r>
          </a:p>
        </p:txBody>
      </p:sp>
      <p:sp>
        <p:nvSpPr>
          <p:cNvPr id="16387" name="Rectangle 3">
            <a:extLst>
              <a:ext uri="{FF2B5EF4-FFF2-40B4-BE49-F238E27FC236}">
                <a16:creationId xmlns:a16="http://schemas.microsoft.com/office/drawing/2014/main" id="{84985DCE-20A3-43FB-92D6-143A2488AFF3}"/>
              </a:ext>
            </a:extLst>
          </p:cNvPr>
          <p:cNvSpPr>
            <a:spLocks noGrp="1" noChangeArrowheads="1"/>
          </p:cNvSpPr>
          <p:nvPr>
            <p:ph type="dt" sz="quarter" idx="1"/>
          </p:nvPr>
        </p:nvSpPr>
        <p:spPr/>
        <p:txBody>
          <a:bodyPr/>
          <a:lstStyle/>
          <a:p>
            <a:pPr>
              <a:defRPr/>
            </a:pPr>
            <a:r>
              <a:rPr lang="en-US"/>
              <a:t>April 2009</a:t>
            </a:r>
          </a:p>
        </p:txBody>
      </p:sp>
      <p:sp>
        <p:nvSpPr>
          <p:cNvPr id="16388" name="Rectangle 6">
            <a:extLst>
              <a:ext uri="{FF2B5EF4-FFF2-40B4-BE49-F238E27FC236}">
                <a16:creationId xmlns:a16="http://schemas.microsoft.com/office/drawing/2014/main" id="{B9BF5B33-0137-4156-895C-CC4A60463CA4}"/>
              </a:ext>
            </a:extLst>
          </p:cNvPr>
          <p:cNvSpPr>
            <a:spLocks noGrp="1" noChangeArrowheads="1"/>
          </p:cNvSpPr>
          <p:nvPr>
            <p:ph type="ftr" sz="quarter" idx="4"/>
          </p:nvPr>
        </p:nvSpPr>
        <p:spPr/>
        <p:txBody>
          <a:bodyPr/>
          <a:lstStyle/>
          <a:p>
            <a:pPr lvl="4">
              <a:defRPr/>
            </a:pPr>
            <a:r>
              <a:rPr lang="en-US"/>
              <a:t>Rich Kennedy, Research In Motion</a:t>
            </a:r>
          </a:p>
        </p:txBody>
      </p:sp>
      <p:sp>
        <p:nvSpPr>
          <p:cNvPr id="7173" name="Rectangle 7">
            <a:extLst>
              <a:ext uri="{FF2B5EF4-FFF2-40B4-BE49-F238E27FC236}">
                <a16:creationId xmlns:a16="http://schemas.microsoft.com/office/drawing/2014/main" id="{E53FAE02-92A5-478D-98AA-430F18D22A5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D5F818BA-FAA8-4B8B-989B-5FC78D3F657D}" type="slidenum">
              <a:rPr lang="en-US" altLang="en-US" smtClean="0"/>
              <a:pPr>
                <a:spcBef>
                  <a:spcPct val="0"/>
                </a:spcBef>
              </a:pPr>
              <a:t>2</a:t>
            </a:fld>
            <a:endParaRPr lang="en-US" altLang="en-US"/>
          </a:p>
        </p:txBody>
      </p:sp>
      <p:sp>
        <p:nvSpPr>
          <p:cNvPr id="7174" name="Rectangle 2">
            <a:extLst>
              <a:ext uri="{FF2B5EF4-FFF2-40B4-BE49-F238E27FC236}">
                <a16:creationId xmlns:a16="http://schemas.microsoft.com/office/drawing/2014/main" id="{12C19FC6-EC33-488A-B4C9-B551B16E9216}"/>
              </a:ext>
            </a:extLst>
          </p:cNvPr>
          <p:cNvSpPr>
            <a:spLocks noGrp="1" noRot="1" noChangeAspect="1" noChangeArrowheads="1" noTextEdit="1"/>
          </p:cNvSpPr>
          <p:nvPr>
            <p:ph type="sldImg"/>
          </p:nvPr>
        </p:nvSpPr>
        <p:spPr>
          <a:xfrm>
            <a:off x="1154113" y="701675"/>
            <a:ext cx="4625975" cy="3468688"/>
          </a:xfrm>
          <a:ln cap="flat"/>
        </p:spPr>
      </p:sp>
      <p:sp>
        <p:nvSpPr>
          <p:cNvPr id="7175" name="Rectangle 3">
            <a:extLst>
              <a:ext uri="{FF2B5EF4-FFF2-40B4-BE49-F238E27FC236}">
                <a16:creationId xmlns:a16="http://schemas.microsoft.com/office/drawing/2014/main" id="{ED82027D-878C-450B-844D-E0CD6FCF125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BF5C860A-1107-4C5D-A09B-00A1F7C0B246}"/>
              </a:ext>
            </a:extLst>
          </p:cNvPr>
          <p:cNvSpPr>
            <a:spLocks noGrp="1" noRot="1" noChangeAspect="1" noChangeArrowheads="1" noTextEdit="1"/>
          </p:cNvSpPr>
          <p:nvPr>
            <p:ph type="sldImg"/>
          </p:nvPr>
        </p:nvSpPr>
        <p:spPr>
          <a:xfrm>
            <a:off x="1154113" y="701675"/>
            <a:ext cx="4625975" cy="3468688"/>
          </a:xfrm>
          <a:ln/>
        </p:spPr>
      </p:sp>
      <p:sp>
        <p:nvSpPr>
          <p:cNvPr id="9219" name="Notes Placeholder 2">
            <a:extLst>
              <a:ext uri="{FF2B5EF4-FFF2-40B4-BE49-F238E27FC236}">
                <a16:creationId xmlns:a16="http://schemas.microsoft.com/office/drawing/2014/main" id="{40A47006-5926-4B48-8877-85B7F5B8BCE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a:extLst>
              <a:ext uri="{FF2B5EF4-FFF2-40B4-BE49-F238E27FC236}">
                <a16:creationId xmlns:a16="http://schemas.microsoft.com/office/drawing/2014/main" id="{4BA2943B-E2FB-415A-A01B-0CACBCAB871C}"/>
              </a:ext>
            </a:extLst>
          </p:cNvPr>
          <p:cNvSpPr>
            <a:spLocks noGrp="1"/>
          </p:cNvSpPr>
          <p:nvPr>
            <p:ph type="hdr" sz="quarter"/>
          </p:nvPr>
        </p:nvSpPr>
        <p:spPr/>
        <p:txBody>
          <a:bodyPr/>
          <a:lstStyle/>
          <a:p>
            <a:pPr>
              <a:defRPr/>
            </a:pPr>
            <a:r>
              <a:rPr lang="en-US"/>
              <a:t>doc.: IEEE 802.19-09/xxxxr0</a:t>
            </a:r>
          </a:p>
        </p:txBody>
      </p:sp>
      <p:sp>
        <p:nvSpPr>
          <p:cNvPr id="5" name="Date Placeholder 4">
            <a:extLst>
              <a:ext uri="{FF2B5EF4-FFF2-40B4-BE49-F238E27FC236}">
                <a16:creationId xmlns:a16="http://schemas.microsoft.com/office/drawing/2014/main" id="{8849FCCA-8EEF-4AAB-8B27-40B25BCBB182}"/>
              </a:ext>
            </a:extLst>
          </p:cNvPr>
          <p:cNvSpPr>
            <a:spLocks noGrp="1"/>
          </p:cNvSpPr>
          <p:nvPr>
            <p:ph type="dt" sz="quarter" idx="1"/>
          </p:nvPr>
        </p:nvSpPr>
        <p:spPr/>
        <p:txBody>
          <a:bodyPr/>
          <a:lstStyle/>
          <a:p>
            <a:pPr>
              <a:defRPr/>
            </a:pPr>
            <a:r>
              <a:rPr lang="en-US"/>
              <a:t>April 2009</a:t>
            </a:r>
          </a:p>
        </p:txBody>
      </p:sp>
      <p:sp>
        <p:nvSpPr>
          <p:cNvPr id="6" name="Footer Placeholder 5">
            <a:extLst>
              <a:ext uri="{FF2B5EF4-FFF2-40B4-BE49-F238E27FC236}">
                <a16:creationId xmlns:a16="http://schemas.microsoft.com/office/drawing/2014/main" id="{9B862E61-FD0D-4BDD-B2D0-6BD82B34DDEB}"/>
              </a:ext>
            </a:extLst>
          </p:cNvPr>
          <p:cNvSpPr>
            <a:spLocks noGrp="1"/>
          </p:cNvSpPr>
          <p:nvPr>
            <p:ph type="ftr" sz="quarter" idx="4"/>
          </p:nvPr>
        </p:nvSpPr>
        <p:spPr/>
        <p:txBody>
          <a:bodyPr/>
          <a:lstStyle/>
          <a:p>
            <a:pPr lvl="4">
              <a:defRPr/>
            </a:pPr>
            <a:r>
              <a:rPr lang="en-US"/>
              <a:t>Rich Kennedy, Research In Motion</a:t>
            </a:r>
          </a:p>
        </p:txBody>
      </p:sp>
      <p:sp>
        <p:nvSpPr>
          <p:cNvPr id="9223" name="Slide Number Placeholder 6">
            <a:extLst>
              <a:ext uri="{FF2B5EF4-FFF2-40B4-BE49-F238E27FC236}">
                <a16:creationId xmlns:a16="http://schemas.microsoft.com/office/drawing/2014/main" id="{E8624EE5-CF37-4B3A-9524-C6ADD7843D9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E60BBEEF-F84C-4E05-BC7F-2DA168780C7E}" type="slidenum">
              <a:rPr lang="en-US" altLang="en-US" smtClean="0"/>
              <a:pPr>
                <a:spcBef>
                  <a:spcPct val="0"/>
                </a:spcBef>
              </a:pPr>
              <a:t>3</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A72ECB3-6614-4FBD-BE13-96A493C44201}"/>
              </a:ext>
            </a:extLst>
          </p:cNvPr>
          <p:cNvSpPr>
            <a:spLocks noGrp="1" noChangeArrowheads="1"/>
          </p:cNvSpPr>
          <p:nvPr>
            <p:ph type="dt" sz="half" idx="10"/>
          </p:nvPr>
        </p:nvSpPr>
        <p:spPr>
          <a:ln/>
        </p:spPr>
        <p:txBody>
          <a:bodyPr/>
          <a:lstStyle>
            <a:lvl1pPr>
              <a:defRPr/>
            </a:lvl1pPr>
          </a:lstStyle>
          <a:p>
            <a:pPr>
              <a:defRPr/>
            </a:pPr>
            <a:r>
              <a:rPr lang="en-US"/>
              <a:t>January 2018</a:t>
            </a:r>
          </a:p>
        </p:txBody>
      </p:sp>
      <p:sp>
        <p:nvSpPr>
          <p:cNvPr id="5" name="Rectangle 5">
            <a:extLst>
              <a:ext uri="{FF2B5EF4-FFF2-40B4-BE49-F238E27FC236}">
                <a16:creationId xmlns:a16="http://schemas.microsoft.com/office/drawing/2014/main" id="{FA19F92D-503A-44C8-BC61-B1D72518FE05}"/>
              </a:ext>
            </a:extLst>
          </p:cNvPr>
          <p:cNvSpPr>
            <a:spLocks noGrp="1" noChangeArrowheads="1"/>
          </p:cNvSpPr>
          <p:nvPr>
            <p:ph type="ftr" sz="quarter" idx="11"/>
          </p:nvPr>
        </p:nvSpPr>
        <p:spPr>
          <a:ln/>
        </p:spPr>
        <p:txBody>
          <a:bodyPr/>
          <a:lstStyle>
            <a:lvl1pPr>
              <a:defRPr/>
            </a:lvl1pPr>
          </a:lstStyle>
          <a:p>
            <a:pPr>
              <a:defRPr/>
            </a:pPr>
            <a:r>
              <a:rPr lang="en-US"/>
              <a:t>Rich Kennedy (self)</a:t>
            </a:r>
          </a:p>
        </p:txBody>
      </p:sp>
      <p:sp>
        <p:nvSpPr>
          <p:cNvPr id="6" name="Rectangle 6">
            <a:extLst>
              <a:ext uri="{FF2B5EF4-FFF2-40B4-BE49-F238E27FC236}">
                <a16:creationId xmlns:a16="http://schemas.microsoft.com/office/drawing/2014/main" id="{483AD782-5FD5-4CB6-9058-5DCFC6D7195E}"/>
              </a:ext>
            </a:extLst>
          </p:cNvPr>
          <p:cNvSpPr>
            <a:spLocks noGrp="1" noChangeArrowheads="1"/>
          </p:cNvSpPr>
          <p:nvPr>
            <p:ph type="sldNum" sz="quarter" idx="12"/>
          </p:nvPr>
        </p:nvSpPr>
        <p:spPr>
          <a:ln/>
        </p:spPr>
        <p:txBody>
          <a:bodyPr/>
          <a:lstStyle>
            <a:lvl1pPr>
              <a:defRPr/>
            </a:lvl1pPr>
          </a:lstStyle>
          <a:p>
            <a:pPr>
              <a:defRPr/>
            </a:pPr>
            <a:r>
              <a:rPr lang="en-US" altLang="en-US"/>
              <a:t>Slide </a:t>
            </a:r>
            <a:fld id="{3F9541F2-3280-4B4C-B071-F86696D8DFE6}" type="slidenum">
              <a:rPr lang="en-US" altLang="en-US"/>
              <a:pPr>
                <a:defRPr/>
              </a:pPr>
              <a:t>‹#›</a:t>
            </a:fld>
            <a:endParaRPr lang="en-US" altLang="en-US"/>
          </a:p>
        </p:txBody>
      </p:sp>
    </p:spTree>
    <p:extLst>
      <p:ext uri="{BB962C8B-B14F-4D97-AF65-F5344CB8AC3E}">
        <p14:creationId xmlns:p14="http://schemas.microsoft.com/office/powerpoint/2010/main" val="170939543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FBB9153-3D83-43CF-A30C-8122CB6E68F0}"/>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413209A-88E7-45B2-9728-6A9DAC094262}"/>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758F5905-29C9-4C53-A973-A4DB5BB404B1}"/>
              </a:ext>
            </a:extLst>
          </p:cNvPr>
          <p:cNvSpPr>
            <a:spLocks noGrp="1" noChangeArrowheads="1"/>
          </p:cNvSpPr>
          <p:nvPr>
            <p:ph type="dt" sz="half" idx="2"/>
          </p:nvPr>
        </p:nvSpPr>
        <p:spPr bwMode="auto">
          <a:xfrm>
            <a:off x="696913" y="333375"/>
            <a:ext cx="1339850"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January 2018</a:t>
            </a:r>
          </a:p>
        </p:txBody>
      </p:sp>
      <p:sp>
        <p:nvSpPr>
          <p:cNvPr id="1029" name="Rectangle 5">
            <a:extLst>
              <a:ext uri="{FF2B5EF4-FFF2-40B4-BE49-F238E27FC236}">
                <a16:creationId xmlns:a16="http://schemas.microsoft.com/office/drawing/2014/main" id="{15BF0543-A22C-4785-A630-022E38F01B1C}"/>
              </a:ext>
            </a:extLst>
          </p:cNvPr>
          <p:cNvSpPr>
            <a:spLocks noGrp="1" noChangeArrowheads="1"/>
          </p:cNvSpPr>
          <p:nvPr>
            <p:ph type="ftr" sz="quarter" idx="3"/>
          </p:nvPr>
        </p:nvSpPr>
        <p:spPr bwMode="auto">
          <a:xfrm>
            <a:off x="7359650" y="6475413"/>
            <a:ext cx="11842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Rich Kennedy (self)</a:t>
            </a:r>
          </a:p>
        </p:txBody>
      </p:sp>
      <p:sp>
        <p:nvSpPr>
          <p:cNvPr id="1030" name="Rectangle 6">
            <a:extLst>
              <a:ext uri="{FF2B5EF4-FFF2-40B4-BE49-F238E27FC236}">
                <a16:creationId xmlns:a16="http://schemas.microsoft.com/office/drawing/2014/main" id="{19CF123D-48BA-47B7-B3A0-6C6EE0874941}"/>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pitchFamily="34" charset="-128"/>
              </a:defRPr>
            </a:lvl1pPr>
          </a:lstStyle>
          <a:p>
            <a:pPr>
              <a:defRPr/>
            </a:pPr>
            <a:r>
              <a:rPr lang="en-US" altLang="en-US"/>
              <a:t>Slide </a:t>
            </a:r>
            <a:fld id="{CF28C46C-48F9-488A-A8A2-04A071B1C159}" type="slidenum">
              <a:rPr lang="en-US" altLang="en-US"/>
              <a:pPr>
                <a:defRPr/>
              </a:pPr>
              <a:t>‹#›</a:t>
            </a:fld>
            <a:endParaRPr lang="en-US" altLang="en-US"/>
          </a:p>
        </p:txBody>
      </p:sp>
      <p:sp>
        <p:nvSpPr>
          <p:cNvPr id="1031" name="Rectangle 7">
            <a:extLst>
              <a:ext uri="{FF2B5EF4-FFF2-40B4-BE49-F238E27FC236}">
                <a16:creationId xmlns:a16="http://schemas.microsoft.com/office/drawing/2014/main" id="{53C52A31-E463-415F-BF3C-1809104A2387}"/>
              </a:ext>
            </a:extLst>
          </p:cNvPr>
          <p:cNvSpPr>
            <a:spLocks noChangeArrowheads="1"/>
          </p:cNvSpPr>
          <p:nvPr/>
        </p:nvSpPr>
        <p:spPr bwMode="auto">
          <a:xfrm>
            <a:off x="5034310" y="332601"/>
            <a:ext cx="3411190" cy="276999"/>
          </a:xfrm>
          <a:prstGeom prst="rect">
            <a:avLst/>
          </a:prstGeom>
          <a:noFill/>
          <a:ln>
            <a:noFill/>
          </a:ln>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a:ea typeface="+mn-ea"/>
              </a:rPr>
              <a:t>doc.: IEEE 802.18-18/0014r00</a:t>
            </a:r>
          </a:p>
        </p:txBody>
      </p:sp>
      <p:sp>
        <p:nvSpPr>
          <p:cNvPr id="1032" name="Line 8">
            <a:extLst>
              <a:ext uri="{FF2B5EF4-FFF2-40B4-BE49-F238E27FC236}">
                <a16:creationId xmlns:a16="http://schemas.microsoft.com/office/drawing/2014/main" id="{CFCDC699-A759-4617-AE79-93CDD4276F62}"/>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14468C84-9038-44E8-8D0B-7166B3143B0A}"/>
              </a:ext>
            </a:extLst>
          </p:cNvPr>
          <p:cNvSpPr>
            <a:spLocks noChangeArrowheads="1"/>
          </p:cNvSpPr>
          <p:nvPr/>
        </p:nvSpPr>
        <p:spPr bwMode="auto">
          <a:xfrm>
            <a:off x="685800" y="6475413"/>
            <a:ext cx="717550" cy="184150"/>
          </a:xfrm>
          <a:prstGeom prst="rect">
            <a:avLst/>
          </a:prstGeom>
          <a:noFill/>
          <a:ln>
            <a:noFill/>
          </a:ln>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dirty="0">
                <a:ea typeface="+mn-ea"/>
              </a:rPr>
              <a:t>Submission</a:t>
            </a:r>
          </a:p>
        </p:txBody>
      </p:sp>
      <p:sp>
        <p:nvSpPr>
          <p:cNvPr id="1034" name="Line 10">
            <a:extLst>
              <a:ext uri="{FF2B5EF4-FFF2-40B4-BE49-F238E27FC236}">
                <a16:creationId xmlns:a16="http://schemas.microsoft.com/office/drawing/2014/main" id="{E872ABD0-65D5-4EB0-B7BE-43F3D5A12BC5}"/>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s3.amazonaws.com/rkfengineering-web/6USC+Report+Release+-+24Jan2018.pdf"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8/dcn/17/18-17-0148-00-0000-ised-consultation-on-the-spectrum-outlook-2018-to-2022.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a:extLst>
              <a:ext uri="{FF2B5EF4-FFF2-40B4-BE49-F238E27FC236}">
                <a16:creationId xmlns:a16="http://schemas.microsoft.com/office/drawing/2014/main" id="{E3CB2B56-DD7D-4A95-B68D-00690B73C6D6}"/>
              </a:ext>
            </a:extLst>
          </p:cNvPr>
          <p:cNvSpPr>
            <a:spLocks noGrp="1"/>
          </p:cNvSpPr>
          <p:nvPr>
            <p:ph type="ftr" sz="quarter" idx="11"/>
          </p:nvPr>
        </p:nvSpPr>
        <p:spPr/>
        <p:txBody>
          <a:bodyPr/>
          <a:lstStyle/>
          <a:p>
            <a:pPr>
              <a:defRPr/>
            </a:pPr>
            <a:r>
              <a:rPr lang="en-US"/>
              <a:t>Rich Kennedy (self)</a:t>
            </a:r>
          </a:p>
        </p:txBody>
      </p:sp>
      <p:sp>
        <p:nvSpPr>
          <p:cNvPr id="4099" name="Rectangle 2">
            <a:extLst>
              <a:ext uri="{FF2B5EF4-FFF2-40B4-BE49-F238E27FC236}">
                <a16:creationId xmlns:a16="http://schemas.microsoft.com/office/drawing/2014/main" id="{CDF28A59-46FF-4997-91E8-19BC1D5D17E7}"/>
              </a:ext>
            </a:extLst>
          </p:cNvPr>
          <p:cNvSpPr>
            <a:spLocks noGrp="1" noChangeArrowheads="1"/>
          </p:cNvSpPr>
          <p:nvPr>
            <p:ph type="title"/>
          </p:nvPr>
        </p:nvSpPr>
        <p:spPr>
          <a:xfrm>
            <a:off x="685800" y="838200"/>
            <a:ext cx="7772400" cy="1066800"/>
          </a:xfrm>
        </p:spPr>
        <p:txBody>
          <a:bodyPr/>
          <a:lstStyle/>
          <a:p>
            <a:pPr algn="r"/>
            <a:r>
              <a:rPr lang="en-US" altLang="en-US" sz="2800" dirty="0"/>
              <a:t>ISED 2018-2022 Spectrum Outlook</a:t>
            </a:r>
            <a:br>
              <a:rPr lang="en-US" altLang="en-US" sz="2800" dirty="0"/>
            </a:br>
            <a:r>
              <a:rPr lang="en-US" altLang="en-US" sz="2800" dirty="0"/>
              <a:t>Consultation Response</a:t>
            </a:r>
          </a:p>
        </p:txBody>
      </p:sp>
      <p:sp>
        <p:nvSpPr>
          <p:cNvPr id="4100" name="Rectangle 6">
            <a:extLst>
              <a:ext uri="{FF2B5EF4-FFF2-40B4-BE49-F238E27FC236}">
                <a16:creationId xmlns:a16="http://schemas.microsoft.com/office/drawing/2014/main" id="{EBC0F3F6-DFA8-46F2-B6C2-E65E1179F195}"/>
              </a:ext>
            </a:extLst>
          </p:cNvPr>
          <p:cNvSpPr>
            <a:spLocks noGrp="1" noChangeArrowheads="1"/>
          </p:cNvSpPr>
          <p:nvPr>
            <p:ph type="body" idx="1"/>
          </p:nvPr>
        </p:nvSpPr>
        <p:spPr>
          <a:xfrm>
            <a:off x="685800" y="2286000"/>
            <a:ext cx="7772400" cy="381000"/>
          </a:xfrm>
        </p:spPr>
        <p:txBody>
          <a:bodyPr/>
          <a:lstStyle/>
          <a:p>
            <a:pPr algn="ctr">
              <a:buFontTx/>
              <a:buNone/>
            </a:pPr>
            <a:r>
              <a:rPr lang="en-US" altLang="en-US" sz="2000" dirty="0"/>
              <a:t>Date:</a:t>
            </a:r>
            <a:r>
              <a:rPr lang="en-US" altLang="en-US" sz="2000" b="0" dirty="0"/>
              <a:t> 25 January 2018</a:t>
            </a:r>
          </a:p>
        </p:txBody>
      </p:sp>
      <p:graphicFrame>
        <p:nvGraphicFramePr>
          <p:cNvPr id="4101" name="Object 11">
            <a:extLst>
              <a:ext uri="{FF2B5EF4-FFF2-40B4-BE49-F238E27FC236}">
                <a16:creationId xmlns:a16="http://schemas.microsoft.com/office/drawing/2014/main" id="{B2669BCF-D940-43BC-8C58-EE3249331B11}"/>
              </a:ext>
            </a:extLst>
          </p:cNvPr>
          <p:cNvGraphicFramePr>
            <a:graphicFrameLocks noChangeAspect="1"/>
          </p:cNvGraphicFramePr>
          <p:nvPr/>
        </p:nvGraphicFramePr>
        <p:xfrm>
          <a:off x="485775" y="3081338"/>
          <a:ext cx="8128000" cy="2665412"/>
        </p:xfrm>
        <a:graphic>
          <a:graphicData uri="http://schemas.openxmlformats.org/presentationml/2006/ole">
            <mc:AlternateContent xmlns:mc="http://schemas.openxmlformats.org/markup-compatibility/2006">
              <mc:Choice xmlns:v="urn:schemas-microsoft-com:vml" Requires="v">
                <p:oleObj spid="_x0000_s1026" name="Document" r:id="rId4" imgW="8381750" imgH="2750443" progId="Word.Document.8">
                  <p:embed/>
                </p:oleObj>
              </mc:Choice>
              <mc:Fallback>
                <p:oleObj name="Document" r:id="rId4" imgW="8381750" imgH="2750443" progId="Word.Document.8">
                  <p:embed/>
                  <p:pic>
                    <p:nvPicPr>
                      <p:cNvPr id="4101" name="Object 11">
                        <a:extLst>
                          <a:ext uri="{FF2B5EF4-FFF2-40B4-BE49-F238E27FC236}">
                            <a16:creationId xmlns:a16="http://schemas.microsoft.com/office/drawing/2014/main" id="{B2669BCF-D940-43BC-8C58-EE3249331B1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5775" y="3081338"/>
                        <a:ext cx="8128000" cy="266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2" name="Rectangle 12">
            <a:extLst>
              <a:ext uri="{FF2B5EF4-FFF2-40B4-BE49-F238E27FC236}">
                <a16:creationId xmlns:a16="http://schemas.microsoft.com/office/drawing/2014/main" id="{60653635-E45E-40A9-8C00-4B23D1DBF855}"/>
              </a:ext>
            </a:extLst>
          </p:cNvPr>
          <p:cNvSpPr>
            <a:spLocks noChangeArrowheads="1"/>
          </p:cNvSpPr>
          <p:nvPr/>
        </p:nvSpPr>
        <p:spPr bwMode="auto">
          <a:xfrm>
            <a:off x="533400" y="2667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Authors:</a:t>
            </a:r>
            <a:endParaRPr lang="en-US" altLang="en-US" sz="2000" b="0"/>
          </a:p>
        </p:txBody>
      </p:sp>
      <p:sp>
        <p:nvSpPr>
          <p:cNvPr id="9" name="Date Placeholder 8">
            <a:extLst>
              <a:ext uri="{FF2B5EF4-FFF2-40B4-BE49-F238E27FC236}">
                <a16:creationId xmlns:a16="http://schemas.microsoft.com/office/drawing/2014/main" id="{E559D2BF-14A7-4A25-AB95-E348B410D2FD}"/>
              </a:ext>
            </a:extLst>
          </p:cNvPr>
          <p:cNvSpPr>
            <a:spLocks noGrp="1"/>
          </p:cNvSpPr>
          <p:nvPr>
            <p:ph type="dt" sz="quarter" idx="10"/>
          </p:nvPr>
        </p:nvSpPr>
        <p:spPr/>
        <p:txBody>
          <a:bodyPr/>
          <a:lstStyle/>
          <a:p>
            <a:pPr>
              <a:defRPr/>
            </a:pPr>
            <a:r>
              <a:rPr lang="en-US"/>
              <a:t>January 2018</a:t>
            </a:r>
          </a:p>
        </p:txBody>
      </p:sp>
      <p:sp>
        <p:nvSpPr>
          <p:cNvPr id="4104" name="Slide Number Placeholder 9">
            <a:extLst>
              <a:ext uri="{FF2B5EF4-FFF2-40B4-BE49-F238E27FC236}">
                <a16:creationId xmlns:a16="http://schemas.microsoft.com/office/drawing/2014/main" id="{8B608A36-D390-45F5-9B39-1E120B0C244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A06D8613-05A0-4940-A8B9-E04B56312DF6}" type="slidenum">
              <a:rPr lang="en-US" altLang="en-US" sz="1200" b="0" smtClean="0"/>
              <a:pPr>
                <a:spcBef>
                  <a:spcPct val="0"/>
                </a:spcBef>
                <a:buFontTx/>
                <a:buNone/>
              </a:pPr>
              <a:t>1</a:t>
            </a:fld>
            <a:endParaRPr lang="en-US" altLang="en-US" sz="12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CE453895-E4F0-4E2E-BDEF-B670B642CED0}"/>
              </a:ext>
            </a:extLst>
          </p:cNvPr>
          <p:cNvSpPr>
            <a:spLocks noGrp="1" noChangeArrowheads="1"/>
          </p:cNvSpPr>
          <p:nvPr>
            <p:ph type="title"/>
          </p:nvPr>
        </p:nvSpPr>
        <p:spPr>
          <a:xfrm>
            <a:off x="685800" y="685800"/>
            <a:ext cx="7772400" cy="1069848"/>
          </a:xfrm>
        </p:spPr>
        <p:txBody>
          <a:bodyPr/>
          <a:lstStyle/>
          <a:p>
            <a:r>
              <a:rPr lang="en-US" altLang="en-US" sz="2800" dirty="0">
                <a:solidFill>
                  <a:schemeClr val="tx1"/>
                </a:solidFill>
              </a:rPr>
              <a:t>Consultation Question 7</a:t>
            </a:r>
          </a:p>
        </p:txBody>
      </p:sp>
      <p:sp>
        <p:nvSpPr>
          <p:cNvPr id="21507" name="Content Placeholder 2">
            <a:extLst>
              <a:ext uri="{FF2B5EF4-FFF2-40B4-BE49-F238E27FC236}">
                <a16:creationId xmlns:a16="http://schemas.microsoft.com/office/drawing/2014/main" id="{CFC7DDED-FD11-4AF8-B758-B04B83001B38}"/>
              </a:ext>
            </a:extLst>
          </p:cNvPr>
          <p:cNvSpPr>
            <a:spLocks noGrp="1" noChangeArrowheads="1"/>
          </p:cNvSpPr>
          <p:nvPr>
            <p:ph idx="1"/>
          </p:nvPr>
        </p:nvSpPr>
        <p:spPr>
          <a:xfrm>
            <a:off x="685800" y="1600200"/>
            <a:ext cx="7772400" cy="4648200"/>
          </a:xfrm>
        </p:spPr>
        <p:txBody>
          <a:bodyPr/>
          <a:lstStyle/>
          <a:p>
            <a:pPr>
              <a:buFont typeface="Arial" panose="020B0604020202020204" pitchFamily="34" charset="0"/>
              <a:buChar char="•"/>
            </a:pPr>
            <a:r>
              <a:rPr lang="en-US" sz="1800" dirty="0"/>
              <a:t>Q7 – What existing licence-exempt frequency bands will see the most evolution in the next five years? Are there any IoT applications that will have a large impact on the existing licence exempt bands? If so, what bands will see the most impact from these applications? </a:t>
            </a:r>
            <a:endParaRPr lang="en-US" altLang="en-US" sz="1800" b="0" dirty="0"/>
          </a:p>
          <a:p>
            <a:pPr>
              <a:buFont typeface="Wingdings" panose="05000000000000000000" pitchFamily="2" charset="2"/>
              <a:buChar char="Ø"/>
            </a:pPr>
            <a:endParaRPr lang="en-US" altLang="en-US" sz="1600" b="0" dirty="0"/>
          </a:p>
        </p:txBody>
      </p:sp>
      <p:sp>
        <p:nvSpPr>
          <p:cNvPr id="4" name="Date Placeholder 3">
            <a:extLst>
              <a:ext uri="{FF2B5EF4-FFF2-40B4-BE49-F238E27FC236}">
                <a16:creationId xmlns:a16="http://schemas.microsoft.com/office/drawing/2014/main" id="{B92F2E63-759A-4292-B636-3579C4D5C8E8}"/>
              </a:ext>
            </a:extLst>
          </p:cNvPr>
          <p:cNvSpPr>
            <a:spLocks noGrp="1"/>
          </p:cNvSpPr>
          <p:nvPr>
            <p:ph type="dt" sz="quarter"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F7A7E79F-8EAD-42DA-BDE6-79590EAAD5E6}"/>
              </a:ext>
            </a:extLst>
          </p:cNvPr>
          <p:cNvSpPr>
            <a:spLocks noGrp="1"/>
          </p:cNvSpPr>
          <p:nvPr>
            <p:ph type="ftr" sz="quarter" idx="11"/>
          </p:nvPr>
        </p:nvSpPr>
        <p:spPr/>
        <p:txBody>
          <a:bodyPr/>
          <a:lstStyle/>
          <a:p>
            <a:pPr>
              <a:defRPr/>
            </a:pPr>
            <a:r>
              <a:rPr lang="en-US"/>
              <a:t>Rich Kennedy (self)</a:t>
            </a:r>
          </a:p>
        </p:txBody>
      </p:sp>
      <p:sp>
        <p:nvSpPr>
          <p:cNvPr id="21510" name="Slide Number Placeholder 5">
            <a:extLst>
              <a:ext uri="{FF2B5EF4-FFF2-40B4-BE49-F238E27FC236}">
                <a16:creationId xmlns:a16="http://schemas.microsoft.com/office/drawing/2014/main" id="{E0D9817E-5A1A-4A62-8E0A-8E2AFB30010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32579F3-EA3E-47DE-B9DD-A8F1FADF0D1A}" type="slidenum">
              <a:rPr lang="en-US" altLang="en-US" sz="1200" b="0" smtClean="0"/>
              <a:pPr>
                <a:spcBef>
                  <a:spcPct val="0"/>
                </a:spcBef>
                <a:buFontTx/>
                <a:buNone/>
              </a:pPr>
              <a:t>10</a:t>
            </a:fld>
            <a:endParaRPr lang="en-US" altLang="en-US" sz="1200" b="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9B78E020-6C72-44ED-A51E-58C7A7DA4AC6}"/>
              </a:ext>
            </a:extLst>
          </p:cNvPr>
          <p:cNvSpPr>
            <a:spLocks noGrp="1" noChangeArrowheads="1"/>
          </p:cNvSpPr>
          <p:nvPr>
            <p:ph type="title"/>
          </p:nvPr>
        </p:nvSpPr>
        <p:spPr/>
        <p:txBody>
          <a:bodyPr/>
          <a:lstStyle/>
          <a:p>
            <a:r>
              <a:rPr lang="en-US" altLang="en-US" sz="2800" dirty="0">
                <a:solidFill>
                  <a:schemeClr val="tx1"/>
                </a:solidFill>
              </a:rPr>
              <a:t>Consultation Question 8</a:t>
            </a:r>
          </a:p>
        </p:txBody>
      </p:sp>
      <p:sp>
        <p:nvSpPr>
          <p:cNvPr id="22531" name="Content Placeholder 2">
            <a:extLst>
              <a:ext uri="{FF2B5EF4-FFF2-40B4-BE49-F238E27FC236}">
                <a16:creationId xmlns:a16="http://schemas.microsoft.com/office/drawing/2014/main" id="{2A98A94C-6167-4630-A452-4FF2633023B2}"/>
              </a:ext>
            </a:extLst>
          </p:cNvPr>
          <p:cNvSpPr>
            <a:spLocks noGrp="1" noChangeArrowheads="1"/>
          </p:cNvSpPr>
          <p:nvPr>
            <p:ph idx="1"/>
          </p:nvPr>
        </p:nvSpPr>
        <p:spPr>
          <a:xfrm>
            <a:off x="685800" y="1600200"/>
            <a:ext cx="7772400" cy="4648200"/>
          </a:xfrm>
        </p:spPr>
        <p:txBody>
          <a:bodyPr/>
          <a:lstStyle/>
          <a:p>
            <a:r>
              <a:rPr lang="en-US" sz="1800" dirty="0"/>
              <a:t>Q8 – Will the trend for offering carrier-grade or managed Wi-Fi services continue to increase over the next five years? If so, will this impact congestion in Wi-Fi bands and which bands would be most affected? </a:t>
            </a:r>
            <a:endParaRPr lang="en-US" altLang="en-US" sz="1800" b="0" dirty="0">
              <a:solidFill>
                <a:srgbClr val="FF0000"/>
              </a:solidFill>
            </a:endParaRPr>
          </a:p>
        </p:txBody>
      </p:sp>
      <p:sp>
        <p:nvSpPr>
          <p:cNvPr id="4" name="Date Placeholder 3">
            <a:extLst>
              <a:ext uri="{FF2B5EF4-FFF2-40B4-BE49-F238E27FC236}">
                <a16:creationId xmlns:a16="http://schemas.microsoft.com/office/drawing/2014/main" id="{DE6D8D24-131E-464F-AA65-4F205BA21888}"/>
              </a:ext>
            </a:extLst>
          </p:cNvPr>
          <p:cNvSpPr>
            <a:spLocks noGrp="1"/>
          </p:cNvSpPr>
          <p:nvPr>
            <p:ph type="dt" sz="quarter"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61E69D59-A44B-4191-922C-33CE5DBA58F0}"/>
              </a:ext>
            </a:extLst>
          </p:cNvPr>
          <p:cNvSpPr>
            <a:spLocks noGrp="1"/>
          </p:cNvSpPr>
          <p:nvPr>
            <p:ph type="ftr" sz="quarter" idx="11"/>
          </p:nvPr>
        </p:nvSpPr>
        <p:spPr/>
        <p:txBody>
          <a:bodyPr/>
          <a:lstStyle/>
          <a:p>
            <a:pPr>
              <a:defRPr/>
            </a:pPr>
            <a:r>
              <a:rPr lang="en-US"/>
              <a:t>Rich Kennedy (self)</a:t>
            </a:r>
          </a:p>
        </p:txBody>
      </p:sp>
      <p:sp>
        <p:nvSpPr>
          <p:cNvPr id="22534" name="Slide Number Placeholder 5">
            <a:extLst>
              <a:ext uri="{FF2B5EF4-FFF2-40B4-BE49-F238E27FC236}">
                <a16:creationId xmlns:a16="http://schemas.microsoft.com/office/drawing/2014/main" id="{B8EF0F54-5D5D-428D-8F2C-68E251AE9472}"/>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E99CFC4-9E24-4B67-9EA3-C138C3EA2D4B}" type="slidenum">
              <a:rPr lang="en-US" altLang="en-US" sz="1200" b="0" smtClean="0"/>
              <a:pPr>
                <a:spcBef>
                  <a:spcPct val="0"/>
                </a:spcBef>
                <a:buFontTx/>
                <a:buNone/>
              </a:pPr>
              <a:t>11</a:t>
            </a:fld>
            <a:endParaRPr lang="en-US" altLang="en-US" sz="1200" b="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924E276F-E2EE-441E-8A8C-214B47F370D2}"/>
              </a:ext>
            </a:extLst>
          </p:cNvPr>
          <p:cNvSpPr>
            <a:spLocks noGrp="1" noChangeArrowheads="1"/>
          </p:cNvSpPr>
          <p:nvPr>
            <p:ph type="title"/>
          </p:nvPr>
        </p:nvSpPr>
        <p:spPr/>
        <p:txBody>
          <a:bodyPr/>
          <a:lstStyle/>
          <a:p>
            <a:r>
              <a:rPr lang="en-US" altLang="en-US" sz="2800" dirty="0"/>
              <a:t>Consultation Questions 9-12</a:t>
            </a:r>
          </a:p>
        </p:txBody>
      </p:sp>
      <p:sp>
        <p:nvSpPr>
          <p:cNvPr id="21507" name="Content Placeholder 2">
            <a:extLst>
              <a:ext uri="{FF2B5EF4-FFF2-40B4-BE49-F238E27FC236}">
                <a16:creationId xmlns:a16="http://schemas.microsoft.com/office/drawing/2014/main" id="{639BE370-6853-4218-9F08-1E553DE71996}"/>
              </a:ext>
            </a:extLst>
          </p:cNvPr>
          <p:cNvSpPr>
            <a:spLocks noGrp="1" noChangeArrowheads="1"/>
          </p:cNvSpPr>
          <p:nvPr>
            <p:ph idx="1"/>
          </p:nvPr>
        </p:nvSpPr>
        <p:spPr>
          <a:xfrm>
            <a:off x="685800" y="1600200"/>
            <a:ext cx="7772400" cy="4648200"/>
          </a:xfrm>
        </p:spPr>
        <p:txBody>
          <a:bodyPr/>
          <a:lstStyle/>
          <a:p>
            <a:pPr marL="0" indent="0">
              <a:buNone/>
              <a:defRPr/>
            </a:pPr>
            <a:r>
              <a:rPr lang="en-US" sz="2000" u="sng" dirty="0"/>
              <a:t>Satellite services</a:t>
            </a:r>
          </a:p>
          <a:p>
            <a:pPr>
              <a:buFont typeface="Arial" panose="020B0604020202020204" pitchFamily="34" charset="0"/>
              <a:buChar char="•"/>
              <a:defRPr/>
            </a:pPr>
            <a:r>
              <a:rPr lang="en-US" sz="1800" dirty="0"/>
              <a:t>Q9 – ISED is seeking comments on the above demand assessment for MSS and earth observation applications for the period 2018-2022. Is there additional information on demand, which is not covered above, that should be considered? </a:t>
            </a:r>
          </a:p>
          <a:p>
            <a:pPr>
              <a:buFont typeface="Arial" panose="020B0604020202020204" pitchFamily="34" charset="0"/>
              <a:buChar char="•"/>
              <a:defRPr/>
            </a:pPr>
            <a:r>
              <a:rPr lang="en-US" sz="1800" dirty="0"/>
              <a:t>Q10 – ISED is seeking comments on the above demand assessment for FSS/BSS for the period 2018-2022. Is there additional information on demand, which is not covered above, that should be considered with regards to the below bands? a) C-band b) Ku-band c) Ka-band </a:t>
            </a:r>
          </a:p>
          <a:p>
            <a:pPr>
              <a:buFont typeface="Arial" panose="020B0604020202020204" pitchFamily="34" charset="0"/>
              <a:buChar char="•"/>
              <a:defRPr/>
            </a:pPr>
            <a:r>
              <a:rPr lang="en-US" sz="1800" dirty="0"/>
              <a:t>Q11 – What and how will technology developments and/or usage trends aid in relieving traffic pressures and addressing spectrum demand for satellite services? When are these technologies expected to become available?</a:t>
            </a:r>
          </a:p>
          <a:p>
            <a:pPr>
              <a:buFont typeface="Arial" panose="020B0604020202020204" pitchFamily="34" charset="0"/>
              <a:buChar char="•"/>
              <a:defRPr/>
            </a:pPr>
            <a:r>
              <a:rPr lang="en-US" sz="1800" dirty="0"/>
              <a:t>Q12 – What satellite applications (e.g. broadband Internet, video broadcasting, backhaul, etc.) do you consider a priority for the period 2018-2022? </a:t>
            </a:r>
          </a:p>
          <a:p>
            <a:pPr>
              <a:buFont typeface="Arial" panose="020B0604020202020204" pitchFamily="34" charset="0"/>
              <a:buChar char="•"/>
              <a:defRPr/>
            </a:pPr>
            <a:endParaRPr lang="en-US" altLang="en-US" sz="1800" dirty="0">
              <a:solidFill>
                <a:srgbClr val="FF0000"/>
              </a:solidFill>
            </a:endParaRPr>
          </a:p>
          <a:p>
            <a:pPr>
              <a:buFont typeface="Arial" panose="020B0604020202020204" pitchFamily="34" charset="0"/>
              <a:buChar char="•"/>
              <a:defRPr/>
            </a:pPr>
            <a:endParaRPr lang="en-US" sz="1800" b="0" dirty="0"/>
          </a:p>
          <a:p>
            <a:pPr>
              <a:buFont typeface="Arial" panose="020B0604020202020204" pitchFamily="34" charset="0"/>
              <a:buChar char="•"/>
              <a:defRPr/>
            </a:pPr>
            <a:endParaRPr lang="en-US" altLang="en-US" sz="1800" dirty="0"/>
          </a:p>
        </p:txBody>
      </p:sp>
      <p:sp>
        <p:nvSpPr>
          <p:cNvPr id="4" name="Date Placeholder 3">
            <a:extLst>
              <a:ext uri="{FF2B5EF4-FFF2-40B4-BE49-F238E27FC236}">
                <a16:creationId xmlns:a16="http://schemas.microsoft.com/office/drawing/2014/main" id="{DE6D8D24-131E-464F-AA65-4F205BA21888}"/>
              </a:ext>
            </a:extLst>
          </p:cNvPr>
          <p:cNvSpPr>
            <a:spLocks noGrp="1"/>
          </p:cNvSpPr>
          <p:nvPr>
            <p:ph type="dt" sz="quarter"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61E69D59-A44B-4191-922C-33CE5DBA58F0}"/>
              </a:ext>
            </a:extLst>
          </p:cNvPr>
          <p:cNvSpPr>
            <a:spLocks noGrp="1"/>
          </p:cNvSpPr>
          <p:nvPr>
            <p:ph type="ftr" sz="quarter" idx="11"/>
          </p:nvPr>
        </p:nvSpPr>
        <p:spPr/>
        <p:txBody>
          <a:bodyPr/>
          <a:lstStyle/>
          <a:p>
            <a:pPr>
              <a:defRPr/>
            </a:pPr>
            <a:r>
              <a:rPr lang="en-US"/>
              <a:t>Rich Kennedy (self)</a:t>
            </a:r>
          </a:p>
        </p:txBody>
      </p:sp>
      <p:sp>
        <p:nvSpPr>
          <p:cNvPr id="23558" name="Slide Number Placeholder 5">
            <a:extLst>
              <a:ext uri="{FF2B5EF4-FFF2-40B4-BE49-F238E27FC236}">
                <a16:creationId xmlns:a16="http://schemas.microsoft.com/office/drawing/2014/main" id="{F4507A16-4B08-4F6A-BBAF-1EBC250BCE3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6636F5E-057D-414D-A14A-88D82B314533}" type="slidenum">
              <a:rPr lang="en-US" altLang="en-US" sz="1200" b="0" smtClean="0"/>
              <a:pPr>
                <a:spcBef>
                  <a:spcPct val="0"/>
                </a:spcBef>
                <a:buFontTx/>
                <a:buNone/>
              </a:pPr>
              <a:t>12</a:t>
            </a:fld>
            <a:endParaRPr lang="en-US" altLang="en-US" sz="1200" b="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E70FB-99E5-4AA9-9C6F-5F13BC1A2201}"/>
              </a:ext>
            </a:extLst>
          </p:cNvPr>
          <p:cNvSpPr>
            <a:spLocks noGrp="1"/>
          </p:cNvSpPr>
          <p:nvPr>
            <p:ph type="title"/>
          </p:nvPr>
        </p:nvSpPr>
        <p:spPr/>
        <p:txBody>
          <a:bodyPr/>
          <a:lstStyle/>
          <a:p>
            <a:r>
              <a:rPr lang="en-US" altLang="en-US" sz="2800" dirty="0"/>
              <a:t>Consultation Questions 13-15</a:t>
            </a:r>
            <a:endParaRPr lang="en-US" sz="2800" dirty="0"/>
          </a:p>
        </p:txBody>
      </p:sp>
      <p:sp>
        <p:nvSpPr>
          <p:cNvPr id="3" name="Content Placeholder 2">
            <a:extLst>
              <a:ext uri="{FF2B5EF4-FFF2-40B4-BE49-F238E27FC236}">
                <a16:creationId xmlns:a16="http://schemas.microsoft.com/office/drawing/2014/main" id="{AB0F15FF-C035-49A3-8977-8EEEC01A1E1C}"/>
              </a:ext>
            </a:extLst>
          </p:cNvPr>
          <p:cNvSpPr>
            <a:spLocks noGrp="1"/>
          </p:cNvSpPr>
          <p:nvPr>
            <p:ph idx="1"/>
          </p:nvPr>
        </p:nvSpPr>
        <p:spPr>
          <a:xfrm>
            <a:off x="685800" y="1600200"/>
            <a:ext cx="7772400" cy="4648200"/>
          </a:xfrm>
        </p:spPr>
        <p:txBody>
          <a:bodyPr/>
          <a:lstStyle/>
          <a:p>
            <a:pPr marL="0" indent="0">
              <a:buNone/>
            </a:pPr>
            <a:r>
              <a:rPr lang="en-US" sz="2000" u="sng" dirty="0"/>
              <a:t>Backhaul services</a:t>
            </a:r>
          </a:p>
          <a:p>
            <a:r>
              <a:rPr lang="en-US" sz="1800" dirty="0"/>
              <a:t>Q13 – Do you agree with the above assessment on demand for backhaul in the next five years? Is there additional information on demand, which is not covered above, that should be considered? If so, please explain in detail.</a:t>
            </a:r>
          </a:p>
          <a:p>
            <a:r>
              <a:rPr lang="en-US" sz="1800" dirty="0"/>
              <a:t>Q14 – Backhaul service in Canada is delivered using a variety of solutions, including </a:t>
            </a:r>
            <a:r>
              <a:rPr lang="en-US" sz="1800" dirty="0" err="1"/>
              <a:t>fibre</a:t>
            </a:r>
            <a:r>
              <a:rPr lang="en-US" sz="1800" dirty="0"/>
              <a:t> optics, microwave radio and satellites. What changes, if any, are anticipated to the mix of backhaul solutions employed?</a:t>
            </a:r>
          </a:p>
          <a:p>
            <a:r>
              <a:rPr lang="en-US" sz="1800" dirty="0"/>
              <a:t>Q15 – What and how will technology developments and/or usage trends aid in relieving traffic pressures and addressing spectrum demand for backhaul services? When are these technologies expected to become available?</a:t>
            </a:r>
          </a:p>
          <a:p>
            <a:r>
              <a:rPr lang="en-US" sz="1800" i="1" dirty="0"/>
              <a:t>We have no comments on these questions. Backhaul related to license exempt is in Question 16</a:t>
            </a:r>
          </a:p>
          <a:p>
            <a:endParaRPr lang="en-US" sz="1800" dirty="0"/>
          </a:p>
        </p:txBody>
      </p:sp>
      <p:sp>
        <p:nvSpPr>
          <p:cNvPr id="4" name="Date Placeholder 3">
            <a:extLst>
              <a:ext uri="{FF2B5EF4-FFF2-40B4-BE49-F238E27FC236}">
                <a16:creationId xmlns:a16="http://schemas.microsoft.com/office/drawing/2014/main" id="{4C575956-8AF0-4882-8CC1-4F919F91EDBE}"/>
              </a:ext>
            </a:extLst>
          </p:cNvPr>
          <p:cNvSpPr>
            <a:spLocks noGrp="1"/>
          </p:cNvSpPr>
          <p:nvPr>
            <p:ph type="dt" sz="half"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57D1253D-66BB-4FB7-915C-4DFB6C72FB5B}"/>
              </a:ext>
            </a:extLst>
          </p:cNvPr>
          <p:cNvSpPr>
            <a:spLocks noGrp="1"/>
          </p:cNvSpPr>
          <p:nvPr>
            <p:ph type="ftr" sz="quarter" idx="11"/>
          </p:nvPr>
        </p:nvSpPr>
        <p:spPr/>
        <p:txBody>
          <a:bodyPr/>
          <a:lstStyle/>
          <a:p>
            <a:pPr>
              <a:defRPr/>
            </a:pPr>
            <a:r>
              <a:rPr lang="en-US"/>
              <a:t>Rich Kennedy (self)</a:t>
            </a:r>
          </a:p>
        </p:txBody>
      </p:sp>
      <p:sp>
        <p:nvSpPr>
          <p:cNvPr id="6" name="Slide Number Placeholder 5">
            <a:extLst>
              <a:ext uri="{FF2B5EF4-FFF2-40B4-BE49-F238E27FC236}">
                <a16:creationId xmlns:a16="http://schemas.microsoft.com/office/drawing/2014/main" id="{DFC68572-BFDF-4BF3-92B8-EDF8CF525067}"/>
              </a:ext>
            </a:extLst>
          </p:cNvPr>
          <p:cNvSpPr>
            <a:spLocks noGrp="1"/>
          </p:cNvSpPr>
          <p:nvPr>
            <p:ph type="sldNum" sz="quarter" idx="12"/>
          </p:nvPr>
        </p:nvSpPr>
        <p:spPr/>
        <p:txBody>
          <a:bodyPr/>
          <a:lstStyle/>
          <a:p>
            <a:pPr>
              <a:defRPr/>
            </a:pPr>
            <a:r>
              <a:rPr lang="en-US" altLang="en-US"/>
              <a:t>Slide </a:t>
            </a:r>
            <a:fld id="{3F9541F2-3280-4B4C-B071-F86696D8DFE6}" type="slidenum">
              <a:rPr lang="en-US" altLang="en-US" smtClean="0"/>
              <a:pPr>
                <a:defRPr/>
              </a:pPr>
              <a:t>13</a:t>
            </a:fld>
            <a:endParaRPr lang="en-US" altLang="en-US"/>
          </a:p>
        </p:txBody>
      </p:sp>
    </p:spTree>
    <p:extLst>
      <p:ext uri="{BB962C8B-B14F-4D97-AF65-F5344CB8AC3E}">
        <p14:creationId xmlns:p14="http://schemas.microsoft.com/office/powerpoint/2010/main" val="40765014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F444B-6540-4D2E-ACFC-7FC8D7DC63DE}"/>
              </a:ext>
            </a:extLst>
          </p:cNvPr>
          <p:cNvSpPr>
            <a:spLocks noGrp="1"/>
          </p:cNvSpPr>
          <p:nvPr>
            <p:ph type="title"/>
          </p:nvPr>
        </p:nvSpPr>
        <p:spPr/>
        <p:txBody>
          <a:bodyPr/>
          <a:lstStyle/>
          <a:p>
            <a:r>
              <a:rPr lang="en-US" altLang="en-US" sz="2800" dirty="0">
                <a:solidFill>
                  <a:schemeClr val="tx1"/>
                </a:solidFill>
              </a:rPr>
              <a:t>Consultation Question 16</a:t>
            </a:r>
            <a:endParaRPr lang="en-US" sz="2800" dirty="0">
              <a:solidFill>
                <a:schemeClr val="tx1"/>
              </a:solidFill>
            </a:endParaRPr>
          </a:p>
        </p:txBody>
      </p:sp>
      <p:sp>
        <p:nvSpPr>
          <p:cNvPr id="3" name="Content Placeholder 2">
            <a:extLst>
              <a:ext uri="{FF2B5EF4-FFF2-40B4-BE49-F238E27FC236}">
                <a16:creationId xmlns:a16="http://schemas.microsoft.com/office/drawing/2014/main" id="{8AB718CA-5BA3-4641-8DDB-73BDAA6436EF}"/>
              </a:ext>
            </a:extLst>
          </p:cNvPr>
          <p:cNvSpPr>
            <a:spLocks noGrp="1"/>
          </p:cNvSpPr>
          <p:nvPr>
            <p:ph idx="1"/>
          </p:nvPr>
        </p:nvSpPr>
        <p:spPr>
          <a:xfrm>
            <a:off x="685800" y="1600200"/>
            <a:ext cx="7772400" cy="4648200"/>
          </a:xfrm>
        </p:spPr>
        <p:txBody>
          <a:bodyPr/>
          <a:lstStyle/>
          <a:p>
            <a:r>
              <a:rPr lang="en-US" sz="1800" dirty="0"/>
              <a:t>Q16 – Will the demand for commercial mobile, licence-exempt, satellite, or fixed wireless services/applications impact the demand for backhaul spectrum? If so, how and which of these services/applications will create the most impact?</a:t>
            </a:r>
          </a:p>
        </p:txBody>
      </p:sp>
      <p:sp>
        <p:nvSpPr>
          <p:cNvPr id="4" name="Date Placeholder 3">
            <a:extLst>
              <a:ext uri="{FF2B5EF4-FFF2-40B4-BE49-F238E27FC236}">
                <a16:creationId xmlns:a16="http://schemas.microsoft.com/office/drawing/2014/main" id="{609EC71E-70D8-4EC0-94FE-C171FB5272FC}"/>
              </a:ext>
            </a:extLst>
          </p:cNvPr>
          <p:cNvSpPr>
            <a:spLocks noGrp="1"/>
          </p:cNvSpPr>
          <p:nvPr>
            <p:ph type="dt" sz="half"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555BC1E3-23A7-487C-A65F-C4B813CBDCBC}"/>
              </a:ext>
            </a:extLst>
          </p:cNvPr>
          <p:cNvSpPr>
            <a:spLocks noGrp="1"/>
          </p:cNvSpPr>
          <p:nvPr>
            <p:ph type="ftr" sz="quarter" idx="11"/>
          </p:nvPr>
        </p:nvSpPr>
        <p:spPr/>
        <p:txBody>
          <a:bodyPr/>
          <a:lstStyle/>
          <a:p>
            <a:pPr>
              <a:defRPr/>
            </a:pPr>
            <a:r>
              <a:rPr lang="en-US"/>
              <a:t>Rich Kennedy (self)</a:t>
            </a:r>
          </a:p>
        </p:txBody>
      </p:sp>
      <p:sp>
        <p:nvSpPr>
          <p:cNvPr id="6" name="Slide Number Placeholder 5">
            <a:extLst>
              <a:ext uri="{FF2B5EF4-FFF2-40B4-BE49-F238E27FC236}">
                <a16:creationId xmlns:a16="http://schemas.microsoft.com/office/drawing/2014/main" id="{F076C69F-D958-44C0-AB66-8BEBF35EDB61}"/>
              </a:ext>
            </a:extLst>
          </p:cNvPr>
          <p:cNvSpPr>
            <a:spLocks noGrp="1"/>
          </p:cNvSpPr>
          <p:nvPr>
            <p:ph type="sldNum" sz="quarter" idx="12"/>
          </p:nvPr>
        </p:nvSpPr>
        <p:spPr/>
        <p:txBody>
          <a:bodyPr/>
          <a:lstStyle/>
          <a:p>
            <a:pPr>
              <a:defRPr/>
            </a:pPr>
            <a:r>
              <a:rPr lang="en-US" altLang="en-US"/>
              <a:t>Slide </a:t>
            </a:r>
            <a:fld id="{3F9541F2-3280-4B4C-B071-F86696D8DFE6}" type="slidenum">
              <a:rPr lang="en-US" altLang="en-US" smtClean="0"/>
              <a:pPr>
                <a:defRPr/>
              </a:pPr>
              <a:t>14</a:t>
            </a:fld>
            <a:endParaRPr lang="en-US" altLang="en-US"/>
          </a:p>
        </p:txBody>
      </p:sp>
    </p:spTree>
    <p:extLst>
      <p:ext uri="{BB962C8B-B14F-4D97-AF65-F5344CB8AC3E}">
        <p14:creationId xmlns:p14="http://schemas.microsoft.com/office/powerpoint/2010/main" val="165220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81253-370B-4AA4-A9B6-94F1C2448BBE}"/>
              </a:ext>
            </a:extLst>
          </p:cNvPr>
          <p:cNvSpPr>
            <a:spLocks noGrp="1"/>
          </p:cNvSpPr>
          <p:nvPr>
            <p:ph type="title"/>
          </p:nvPr>
        </p:nvSpPr>
        <p:spPr/>
        <p:txBody>
          <a:bodyPr/>
          <a:lstStyle/>
          <a:p>
            <a:r>
              <a:rPr lang="en-US" altLang="en-US" sz="2800" dirty="0">
                <a:solidFill>
                  <a:schemeClr val="tx1"/>
                </a:solidFill>
              </a:rPr>
              <a:t>Consultation Question 17</a:t>
            </a:r>
            <a:endParaRPr lang="en-US" sz="2800" dirty="0">
              <a:solidFill>
                <a:schemeClr val="tx1"/>
              </a:solidFill>
            </a:endParaRPr>
          </a:p>
        </p:txBody>
      </p:sp>
      <p:sp>
        <p:nvSpPr>
          <p:cNvPr id="3" name="Content Placeholder 2">
            <a:extLst>
              <a:ext uri="{FF2B5EF4-FFF2-40B4-BE49-F238E27FC236}">
                <a16:creationId xmlns:a16="http://schemas.microsoft.com/office/drawing/2014/main" id="{F7865320-4B98-4091-9A2B-6CFC9E86912E}"/>
              </a:ext>
            </a:extLst>
          </p:cNvPr>
          <p:cNvSpPr>
            <a:spLocks noGrp="1"/>
          </p:cNvSpPr>
          <p:nvPr>
            <p:ph idx="1"/>
          </p:nvPr>
        </p:nvSpPr>
        <p:spPr>
          <a:xfrm>
            <a:off x="685800" y="1600200"/>
            <a:ext cx="7772400" cy="4648200"/>
          </a:xfrm>
        </p:spPr>
        <p:txBody>
          <a:bodyPr/>
          <a:lstStyle/>
          <a:p>
            <a:r>
              <a:rPr lang="en-US" sz="1800" dirty="0"/>
              <a:t>Q17 – Is there a range or ranges of frequencies that will be in higher demand over the next five years? Why is higher demand anticipated for these frequency </a:t>
            </a:r>
          </a:p>
        </p:txBody>
      </p:sp>
      <p:sp>
        <p:nvSpPr>
          <p:cNvPr id="4" name="Date Placeholder 3">
            <a:extLst>
              <a:ext uri="{FF2B5EF4-FFF2-40B4-BE49-F238E27FC236}">
                <a16:creationId xmlns:a16="http://schemas.microsoft.com/office/drawing/2014/main" id="{80CE5B72-3747-4EE6-B3E4-FE18405578A4}"/>
              </a:ext>
            </a:extLst>
          </p:cNvPr>
          <p:cNvSpPr>
            <a:spLocks noGrp="1"/>
          </p:cNvSpPr>
          <p:nvPr>
            <p:ph type="dt" sz="half"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D733CE13-6088-40C8-B621-FFB9D3E34D58}"/>
              </a:ext>
            </a:extLst>
          </p:cNvPr>
          <p:cNvSpPr>
            <a:spLocks noGrp="1"/>
          </p:cNvSpPr>
          <p:nvPr>
            <p:ph type="ftr" sz="quarter" idx="11"/>
          </p:nvPr>
        </p:nvSpPr>
        <p:spPr/>
        <p:txBody>
          <a:bodyPr/>
          <a:lstStyle/>
          <a:p>
            <a:pPr>
              <a:defRPr/>
            </a:pPr>
            <a:r>
              <a:rPr lang="en-US"/>
              <a:t>Rich Kennedy (self)</a:t>
            </a:r>
          </a:p>
        </p:txBody>
      </p:sp>
      <p:sp>
        <p:nvSpPr>
          <p:cNvPr id="6" name="Slide Number Placeholder 5">
            <a:extLst>
              <a:ext uri="{FF2B5EF4-FFF2-40B4-BE49-F238E27FC236}">
                <a16:creationId xmlns:a16="http://schemas.microsoft.com/office/drawing/2014/main" id="{49A23960-0AC1-420E-86D3-AE48286BDFD1}"/>
              </a:ext>
            </a:extLst>
          </p:cNvPr>
          <p:cNvSpPr>
            <a:spLocks noGrp="1"/>
          </p:cNvSpPr>
          <p:nvPr>
            <p:ph type="sldNum" sz="quarter" idx="12"/>
          </p:nvPr>
        </p:nvSpPr>
        <p:spPr/>
        <p:txBody>
          <a:bodyPr/>
          <a:lstStyle/>
          <a:p>
            <a:pPr>
              <a:defRPr/>
            </a:pPr>
            <a:r>
              <a:rPr lang="en-US" altLang="en-US"/>
              <a:t>Slide </a:t>
            </a:r>
            <a:fld id="{3F9541F2-3280-4B4C-B071-F86696D8DFE6}" type="slidenum">
              <a:rPr lang="en-US" altLang="en-US" smtClean="0"/>
              <a:pPr>
                <a:defRPr/>
              </a:pPr>
              <a:t>15</a:t>
            </a:fld>
            <a:endParaRPr lang="en-US" altLang="en-US"/>
          </a:p>
        </p:txBody>
      </p:sp>
    </p:spTree>
    <p:extLst>
      <p:ext uri="{BB962C8B-B14F-4D97-AF65-F5344CB8AC3E}">
        <p14:creationId xmlns:p14="http://schemas.microsoft.com/office/powerpoint/2010/main" val="3970110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87289-C6EF-40D2-82E7-9BCAE3E39ED1}"/>
              </a:ext>
            </a:extLst>
          </p:cNvPr>
          <p:cNvSpPr>
            <a:spLocks noGrp="1"/>
          </p:cNvSpPr>
          <p:nvPr>
            <p:ph type="title"/>
          </p:nvPr>
        </p:nvSpPr>
        <p:spPr/>
        <p:txBody>
          <a:bodyPr/>
          <a:lstStyle/>
          <a:p>
            <a:r>
              <a:rPr lang="en-US" altLang="en-US" sz="2800" dirty="0"/>
              <a:t>Consultation Question 18</a:t>
            </a:r>
            <a:endParaRPr lang="en-US" sz="2800" dirty="0"/>
          </a:p>
        </p:txBody>
      </p:sp>
      <p:sp>
        <p:nvSpPr>
          <p:cNvPr id="3" name="Content Placeholder 2">
            <a:extLst>
              <a:ext uri="{FF2B5EF4-FFF2-40B4-BE49-F238E27FC236}">
                <a16:creationId xmlns:a16="http://schemas.microsoft.com/office/drawing/2014/main" id="{1DAA5463-5F0B-4A7A-9CAE-10EA0006F319}"/>
              </a:ext>
            </a:extLst>
          </p:cNvPr>
          <p:cNvSpPr>
            <a:spLocks noGrp="1"/>
          </p:cNvSpPr>
          <p:nvPr>
            <p:ph idx="1"/>
          </p:nvPr>
        </p:nvSpPr>
        <p:spPr>
          <a:xfrm>
            <a:off x="685800" y="1600200"/>
            <a:ext cx="7772400" cy="4648200"/>
          </a:xfrm>
        </p:spPr>
        <p:txBody>
          <a:bodyPr/>
          <a:lstStyle/>
          <a:p>
            <a:r>
              <a:rPr lang="en-US" sz="1800" dirty="0"/>
              <a:t>Q18 – Will allowing flexible fixed and mobile services within the same frequency band change how backhaul is planned and used?</a:t>
            </a:r>
          </a:p>
        </p:txBody>
      </p:sp>
      <p:sp>
        <p:nvSpPr>
          <p:cNvPr id="4" name="Date Placeholder 3">
            <a:extLst>
              <a:ext uri="{FF2B5EF4-FFF2-40B4-BE49-F238E27FC236}">
                <a16:creationId xmlns:a16="http://schemas.microsoft.com/office/drawing/2014/main" id="{BA28C4E8-A4D5-48C5-8B5A-3CCEAE4DA598}"/>
              </a:ext>
            </a:extLst>
          </p:cNvPr>
          <p:cNvSpPr>
            <a:spLocks noGrp="1"/>
          </p:cNvSpPr>
          <p:nvPr>
            <p:ph type="dt" sz="half"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99DD8D4A-D6FF-4B28-B058-73A239D065D1}"/>
              </a:ext>
            </a:extLst>
          </p:cNvPr>
          <p:cNvSpPr>
            <a:spLocks noGrp="1"/>
          </p:cNvSpPr>
          <p:nvPr>
            <p:ph type="ftr" sz="quarter" idx="11"/>
          </p:nvPr>
        </p:nvSpPr>
        <p:spPr/>
        <p:txBody>
          <a:bodyPr/>
          <a:lstStyle/>
          <a:p>
            <a:pPr>
              <a:defRPr/>
            </a:pPr>
            <a:r>
              <a:rPr lang="en-US"/>
              <a:t>Rich Kennedy (self)</a:t>
            </a:r>
          </a:p>
        </p:txBody>
      </p:sp>
      <p:sp>
        <p:nvSpPr>
          <p:cNvPr id="6" name="Slide Number Placeholder 5">
            <a:extLst>
              <a:ext uri="{FF2B5EF4-FFF2-40B4-BE49-F238E27FC236}">
                <a16:creationId xmlns:a16="http://schemas.microsoft.com/office/drawing/2014/main" id="{68A0E14F-81ED-4302-A7A9-D20070D58568}"/>
              </a:ext>
            </a:extLst>
          </p:cNvPr>
          <p:cNvSpPr>
            <a:spLocks noGrp="1"/>
          </p:cNvSpPr>
          <p:nvPr>
            <p:ph type="sldNum" sz="quarter" idx="12"/>
          </p:nvPr>
        </p:nvSpPr>
        <p:spPr/>
        <p:txBody>
          <a:bodyPr/>
          <a:lstStyle/>
          <a:p>
            <a:pPr>
              <a:defRPr/>
            </a:pPr>
            <a:r>
              <a:rPr lang="en-US" altLang="en-US"/>
              <a:t>Slide </a:t>
            </a:r>
            <a:fld id="{3F9541F2-3280-4B4C-B071-F86696D8DFE6}" type="slidenum">
              <a:rPr lang="en-US" altLang="en-US" smtClean="0"/>
              <a:pPr>
                <a:defRPr/>
              </a:pPr>
              <a:t>16</a:t>
            </a:fld>
            <a:endParaRPr lang="en-US" altLang="en-US"/>
          </a:p>
        </p:txBody>
      </p:sp>
    </p:spTree>
    <p:extLst>
      <p:ext uri="{BB962C8B-B14F-4D97-AF65-F5344CB8AC3E}">
        <p14:creationId xmlns:p14="http://schemas.microsoft.com/office/powerpoint/2010/main" val="16129085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32608-C695-478D-9EBE-B04E9A140ECE}"/>
              </a:ext>
            </a:extLst>
          </p:cNvPr>
          <p:cNvSpPr>
            <a:spLocks noGrp="1"/>
          </p:cNvSpPr>
          <p:nvPr>
            <p:ph type="title"/>
          </p:nvPr>
        </p:nvSpPr>
        <p:spPr/>
        <p:txBody>
          <a:bodyPr/>
          <a:lstStyle/>
          <a:p>
            <a:r>
              <a:rPr lang="en-US" altLang="en-US" sz="2800" dirty="0">
                <a:solidFill>
                  <a:schemeClr val="tx1"/>
                </a:solidFill>
              </a:rPr>
              <a:t>Consultation Question 19</a:t>
            </a:r>
            <a:endParaRPr lang="en-US" sz="2800" dirty="0">
              <a:solidFill>
                <a:schemeClr val="tx1"/>
              </a:solidFill>
            </a:endParaRPr>
          </a:p>
        </p:txBody>
      </p:sp>
      <p:sp>
        <p:nvSpPr>
          <p:cNvPr id="3" name="Content Placeholder 2">
            <a:extLst>
              <a:ext uri="{FF2B5EF4-FFF2-40B4-BE49-F238E27FC236}">
                <a16:creationId xmlns:a16="http://schemas.microsoft.com/office/drawing/2014/main" id="{9483B642-5F93-4073-9750-C68254235EC8}"/>
              </a:ext>
            </a:extLst>
          </p:cNvPr>
          <p:cNvSpPr>
            <a:spLocks noGrp="1"/>
          </p:cNvSpPr>
          <p:nvPr>
            <p:ph idx="1"/>
          </p:nvPr>
        </p:nvSpPr>
        <p:spPr>
          <a:xfrm>
            <a:off x="685800" y="1600200"/>
            <a:ext cx="7772400" cy="4648200"/>
          </a:xfrm>
        </p:spPr>
        <p:txBody>
          <a:bodyPr/>
          <a:lstStyle/>
          <a:p>
            <a:r>
              <a:rPr lang="en-US" sz="1800" dirty="0"/>
              <a:t>Q19 – Provide, with rationale, your view of the above assessments on the bands being considered internationally for commercial mobile, fixed, satellite, or licence-exempt.</a:t>
            </a:r>
          </a:p>
        </p:txBody>
      </p:sp>
      <p:sp>
        <p:nvSpPr>
          <p:cNvPr id="4" name="Date Placeholder 3">
            <a:extLst>
              <a:ext uri="{FF2B5EF4-FFF2-40B4-BE49-F238E27FC236}">
                <a16:creationId xmlns:a16="http://schemas.microsoft.com/office/drawing/2014/main" id="{0F568187-09B2-4331-B96B-AF9B0D7FD2DF}"/>
              </a:ext>
            </a:extLst>
          </p:cNvPr>
          <p:cNvSpPr>
            <a:spLocks noGrp="1"/>
          </p:cNvSpPr>
          <p:nvPr>
            <p:ph type="dt" sz="half"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022F040E-F545-4589-A2A1-7C3C8F70432B}"/>
              </a:ext>
            </a:extLst>
          </p:cNvPr>
          <p:cNvSpPr>
            <a:spLocks noGrp="1"/>
          </p:cNvSpPr>
          <p:nvPr>
            <p:ph type="ftr" sz="quarter" idx="11"/>
          </p:nvPr>
        </p:nvSpPr>
        <p:spPr/>
        <p:txBody>
          <a:bodyPr/>
          <a:lstStyle/>
          <a:p>
            <a:pPr>
              <a:defRPr/>
            </a:pPr>
            <a:r>
              <a:rPr lang="en-US"/>
              <a:t>Rich Kennedy (self)</a:t>
            </a:r>
          </a:p>
        </p:txBody>
      </p:sp>
      <p:sp>
        <p:nvSpPr>
          <p:cNvPr id="6" name="Slide Number Placeholder 5">
            <a:extLst>
              <a:ext uri="{FF2B5EF4-FFF2-40B4-BE49-F238E27FC236}">
                <a16:creationId xmlns:a16="http://schemas.microsoft.com/office/drawing/2014/main" id="{6B591495-84B2-4975-8F4F-337BAB95F9BC}"/>
              </a:ext>
            </a:extLst>
          </p:cNvPr>
          <p:cNvSpPr>
            <a:spLocks noGrp="1"/>
          </p:cNvSpPr>
          <p:nvPr>
            <p:ph type="sldNum" sz="quarter" idx="12"/>
          </p:nvPr>
        </p:nvSpPr>
        <p:spPr/>
        <p:txBody>
          <a:bodyPr/>
          <a:lstStyle/>
          <a:p>
            <a:pPr>
              <a:defRPr/>
            </a:pPr>
            <a:r>
              <a:rPr lang="en-US" altLang="en-US"/>
              <a:t>Slide </a:t>
            </a:r>
            <a:fld id="{3F9541F2-3280-4B4C-B071-F86696D8DFE6}" type="slidenum">
              <a:rPr lang="en-US" altLang="en-US" smtClean="0"/>
              <a:pPr>
                <a:defRPr/>
              </a:pPr>
              <a:t>17</a:t>
            </a:fld>
            <a:endParaRPr lang="en-US" altLang="en-US"/>
          </a:p>
        </p:txBody>
      </p:sp>
    </p:spTree>
    <p:extLst>
      <p:ext uri="{BB962C8B-B14F-4D97-AF65-F5344CB8AC3E}">
        <p14:creationId xmlns:p14="http://schemas.microsoft.com/office/powerpoint/2010/main" val="16826179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F31471FF-CDDC-44CD-A2F7-4AC8D0E5D834}"/>
              </a:ext>
            </a:extLst>
          </p:cNvPr>
          <p:cNvSpPr>
            <a:spLocks noGrp="1"/>
          </p:cNvSpPr>
          <p:nvPr>
            <p:ph type="dt" sz="half"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4E1C057B-0372-4492-ACD0-549E4D84CBF2}"/>
              </a:ext>
            </a:extLst>
          </p:cNvPr>
          <p:cNvSpPr>
            <a:spLocks noGrp="1"/>
          </p:cNvSpPr>
          <p:nvPr>
            <p:ph type="ftr" sz="quarter" idx="11"/>
          </p:nvPr>
        </p:nvSpPr>
        <p:spPr/>
        <p:txBody>
          <a:bodyPr/>
          <a:lstStyle/>
          <a:p>
            <a:pPr>
              <a:defRPr/>
            </a:pPr>
            <a:r>
              <a:rPr lang="en-US"/>
              <a:t>Rich Kennedy (self)</a:t>
            </a:r>
          </a:p>
        </p:txBody>
      </p:sp>
      <p:sp>
        <p:nvSpPr>
          <p:cNvPr id="6" name="Slide Number Placeholder 5">
            <a:extLst>
              <a:ext uri="{FF2B5EF4-FFF2-40B4-BE49-F238E27FC236}">
                <a16:creationId xmlns:a16="http://schemas.microsoft.com/office/drawing/2014/main" id="{4F53A49E-4792-4538-90A8-0766EB80DDAE}"/>
              </a:ext>
            </a:extLst>
          </p:cNvPr>
          <p:cNvSpPr>
            <a:spLocks noGrp="1"/>
          </p:cNvSpPr>
          <p:nvPr>
            <p:ph type="sldNum" sz="quarter" idx="12"/>
          </p:nvPr>
        </p:nvSpPr>
        <p:spPr/>
        <p:txBody>
          <a:bodyPr/>
          <a:lstStyle/>
          <a:p>
            <a:pPr>
              <a:defRPr/>
            </a:pPr>
            <a:r>
              <a:rPr lang="en-US" altLang="en-US"/>
              <a:t>Slide </a:t>
            </a:r>
            <a:fld id="{3F9541F2-3280-4B4C-B071-F86696D8DFE6}" type="slidenum">
              <a:rPr lang="en-US" altLang="en-US" smtClean="0"/>
              <a:pPr>
                <a:defRPr/>
              </a:pPr>
              <a:t>18</a:t>
            </a:fld>
            <a:endParaRPr lang="en-US" altLang="en-US"/>
          </a:p>
        </p:txBody>
      </p:sp>
      <p:pic>
        <p:nvPicPr>
          <p:cNvPr id="7" name="Picture 6">
            <a:extLst>
              <a:ext uri="{FF2B5EF4-FFF2-40B4-BE49-F238E27FC236}">
                <a16:creationId xmlns:a16="http://schemas.microsoft.com/office/drawing/2014/main" id="{78AB083D-1F13-4882-B0AD-C3D73FF82648}"/>
              </a:ext>
            </a:extLst>
          </p:cNvPr>
          <p:cNvPicPr>
            <a:picLocks noChangeAspect="1"/>
          </p:cNvPicPr>
          <p:nvPr/>
        </p:nvPicPr>
        <p:blipFill>
          <a:blip r:embed="rId2"/>
          <a:stretch>
            <a:fillRect/>
          </a:stretch>
        </p:blipFill>
        <p:spPr>
          <a:xfrm>
            <a:off x="1176337" y="938212"/>
            <a:ext cx="6791325" cy="4981575"/>
          </a:xfrm>
          <a:prstGeom prst="rect">
            <a:avLst/>
          </a:prstGeom>
        </p:spPr>
      </p:pic>
    </p:spTree>
    <p:extLst>
      <p:ext uri="{BB962C8B-B14F-4D97-AF65-F5344CB8AC3E}">
        <p14:creationId xmlns:p14="http://schemas.microsoft.com/office/powerpoint/2010/main" val="12981416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ACD4E-EB51-4029-9D90-205B1128C84C}"/>
              </a:ext>
            </a:extLst>
          </p:cNvPr>
          <p:cNvSpPr>
            <a:spLocks noGrp="1"/>
          </p:cNvSpPr>
          <p:nvPr>
            <p:ph type="title"/>
          </p:nvPr>
        </p:nvSpPr>
        <p:spPr/>
        <p:txBody>
          <a:bodyPr/>
          <a:lstStyle/>
          <a:p>
            <a:r>
              <a:rPr lang="en-US" altLang="en-US" sz="2800" dirty="0"/>
              <a:t>Consultation Question 20</a:t>
            </a:r>
            <a:endParaRPr lang="en-US" sz="2800" dirty="0"/>
          </a:p>
        </p:txBody>
      </p:sp>
      <p:sp>
        <p:nvSpPr>
          <p:cNvPr id="3" name="Content Placeholder 2">
            <a:extLst>
              <a:ext uri="{FF2B5EF4-FFF2-40B4-BE49-F238E27FC236}">
                <a16:creationId xmlns:a16="http://schemas.microsoft.com/office/drawing/2014/main" id="{5B7768FB-79A7-4BCC-A865-4E7F03041F5D}"/>
              </a:ext>
            </a:extLst>
          </p:cNvPr>
          <p:cNvSpPr>
            <a:spLocks noGrp="1"/>
          </p:cNvSpPr>
          <p:nvPr>
            <p:ph idx="1"/>
          </p:nvPr>
        </p:nvSpPr>
        <p:spPr>
          <a:xfrm>
            <a:off x="685800" y="1600200"/>
            <a:ext cx="7772400" cy="4648200"/>
          </a:xfrm>
        </p:spPr>
        <p:txBody>
          <a:bodyPr/>
          <a:lstStyle/>
          <a:p>
            <a:r>
              <a:rPr lang="en-US" sz="1800" dirty="0"/>
              <a:t>Q20 – ISED is seeking comments on the potential frequency bands for release in table 7: a) the proposed services and/or applications for each frequency band b) the potential timing of releasing for each frequency band c) the priority of the release of the frequency bands</a:t>
            </a:r>
          </a:p>
          <a:p>
            <a:endParaRPr lang="en-US" sz="1800" dirty="0"/>
          </a:p>
        </p:txBody>
      </p:sp>
      <p:sp>
        <p:nvSpPr>
          <p:cNvPr id="4" name="Date Placeholder 3">
            <a:extLst>
              <a:ext uri="{FF2B5EF4-FFF2-40B4-BE49-F238E27FC236}">
                <a16:creationId xmlns:a16="http://schemas.microsoft.com/office/drawing/2014/main" id="{19DF3448-407F-4E0F-B650-AA6DB344479B}"/>
              </a:ext>
            </a:extLst>
          </p:cNvPr>
          <p:cNvSpPr>
            <a:spLocks noGrp="1"/>
          </p:cNvSpPr>
          <p:nvPr>
            <p:ph type="dt" sz="half"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24F7CA34-B111-4E1E-A24E-AD5268EE2511}"/>
              </a:ext>
            </a:extLst>
          </p:cNvPr>
          <p:cNvSpPr>
            <a:spLocks noGrp="1"/>
          </p:cNvSpPr>
          <p:nvPr>
            <p:ph type="ftr" sz="quarter" idx="11"/>
          </p:nvPr>
        </p:nvSpPr>
        <p:spPr/>
        <p:txBody>
          <a:bodyPr/>
          <a:lstStyle/>
          <a:p>
            <a:pPr>
              <a:defRPr/>
            </a:pPr>
            <a:r>
              <a:rPr lang="en-US"/>
              <a:t>Rich Kennedy (self)</a:t>
            </a:r>
          </a:p>
        </p:txBody>
      </p:sp>
      <p:sp>
        <p:nvSpPr>
          <p:cNvPr id="6" name="Slide Number Placeholder 5">
            <a:extLst>
              <a:ext uri="{FF2B5EF4-FFF2-40B4-BE49-F238E27FC236}">
                <a16:creationId xmlns:a16="http://schemas.microsoft.com/office/drawing/2014/main" id="{542B7610-D114-4AE3-94A0-5031DEF20375}"/>
              </a:ext>
            </a:extLst>
          </p:cNvPr>
          <p:cNvSpPr>
            <a:spLocks noGrp="1"/>
          </p:cNvSpPr>
          <p:nvPr>
            <p:ph type="sldNum" sz="quarter" idx="12"/>
          </p:nvPr>
        </p:nvSpPr>
        <p:spPr/>
        <p:txBody>
          <a:bodyPr/>
          <a:lstStyle/>
          <a:p>
            <a:pPr>
              <a:defRPr/>
            </a:pPr>
            <a:r>
              <a:rPr lang="en-US" altLang="en-US"/>
              <a:t>Slide </a:t>
            </a:r>
            <a:fld id="{3F9541F2-3280-4B4C-B071-F86696D8DFE6}" type="slidenum">
              <a:rPr lang="en-US" altLang="en-US" smtClean="0"/>
              <a:pPr>
                <a:defRPr/>
              </a:pPr>
              <a:t>19</a:t>
            </a:fld>
            <a:endParaRPr lang="en-US" altLang="en-US"/>
          </a:p>
        </p:txBody>
      </p:sp>
    </p:spTree>
    <p:extLst>
      <p:ext uri="{BB962C8B-B14F-4D97-AF65-F5344CB8AC3E}">
        <p14:creationId xmlns:p14="http://schemas.microsoft.com/office/powerpoint/2010/main" val="2789472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4">
            <a:extLst>
              <a:ext uri="{FF2B5EF4-FFF2-40B4-BE49-F238E27FC236}">
                <a16:creationId xmlns:a16="http://schemas.microsoft.com/office/drawing/2014/main" id="{D39688E5-1166-4D5F-ABFF-CDEB4C69D6EC}"/>
              </a:ext>
            </a:extLst>
          </p:cNvPr>
          <p:cNvSpPr>
            <a:spLocks noGrp="1"/>
          </p:cNvSpPr>
          <p:nvPr>
            <p:ph type="ftr" sz="quarter" idx="11"/>
          </p:nvPr>
        </p:nvSpPr>
        <p:spPr/>
        <p:txBody>
          <a:bodyPr/>
          <a:lstStyle/>
          <a:p>
            <a:pPr>
              <a:defRPr/>
            </a:pPr>
            <a:r>
              <a:rPr lang="en-US"/>
              <a:t>Rich Kennedy (self)</a:t>
            </a:r>
          </a:p>
        </p:txBody>
      </p:sp>
      <p:sp>
        <p:nvSpPr>
          <p:cNvPr id="6147" name="Rectangle 2">
            <a:extLst>
              <a:ext uri="{FF2B5EF4-FFF2-40B4-BE49-F238E27FC236}">
                <a16:creationId xmlns:a16="http://schemas.microsoft.com/office/drawing/2014/main" id="{305B2ED8-CBA9-4614-B5CE-66A920DBC334}"/>
              </a:ext>
            </a:extLst>
          </p:cNvPr>
          <p:cNvSpPr>
            <a:spLocks noGrp="1" noChangeArrowheads="1"/>
          </p:cNvSpPr>
          <p:nvPr>
            <p:ph type="title"/>
          </p:nvPr>
        </p:nvSpPr>
        <p:spPr/>
        <p:txBody>
          <a:bodyPr/>
          <a:lstStyle/>
          <a:p>
            <a:r>
              <a:rPr lang="en-US" altLang="en-US" sz="4000"/>
              <a:t>Abstract</a:t>
            </a:r>
          </a:p>
        </p:txBody>
      </p:sp>
      <p:sp>
        <p:nvSpPr>
          <p:cNvPr id="6148" name="Rectangle 3">
            <a:extLst>
              <a:ext uri="{FF2B5EF4-FFF2-40B4-BE49-F238E27FC236}">
                <a16:creationId xmlns:a16="http://schemas.microsoft.com/office/drawing/2014/main" id="{30EB9F68-A85A-4B5C-A70D-EB34C3F8CFCF}"/>
              </a:ext>
            </a:extLst>
          </p:cNvPr>
          <p:cNvSpPr>
            <a:spLocks noGrp="1" noChangeArrowheads="1"/>
          </p:cNvSpPr>
          <p:nvPr>
            <p:ph type="body" idx="1"/>
          </p:nvPr>
        </p:nvSpPr>
        <p:spPr>
          <a:xfrm>
            <a:off x="685800" y="1752600"/>
            <a:ext cx="7772400" cy="4114800"/>
          </a:xfrm>
        </p:spPr>
        <p:txBody>
          <a:bodyPr/>
          <a:lstStyle/>
          <a:p>
            <a:pPr>
              <a:buFontTx/>
              <a:buNone/>
            </a:pPr>
            <a:r>
              <a:rPr lang="en-US" altLang="en-US" b="0" dirty="0"/>
              <a:t>This presentation is intended to be the IEEE 802 response to the ISED (Canada) consultation on Spectrum Outlook for 2018-2022.</a:t>
            </a:r>
          </a:p>
          <a:p>
            <a:pPr>
              <a:buFontTx/>
              <a:buNone/>
            </a:pPr>
            <a:r>
              <a:rPr lang="en-US" altLang="en-US" b="0" dirty="0"/>
              <a:t>Also included at the end of the deck are the instructions for filing the responses with ISED. The filing deadline is 16 February 2018 at 5:00pm EST</a:t>
            </a:r>
          </a:p>
        </p:txBody>
      </p:sp>
      <p:sp>
        <p:nvSpPr>
          <p:cNvPr id="7" name="Date Placeholder 6">
            <a:extLst>
              <a:ext uri="{FF2B5EF4-FFF2-40B4-BE49-F238E27FC236}">
                <a16:creationId xmlns:a16="http://schemas.microsoft.com/office/drawing/2014/main" id="{C31D04CD-24E6-4116-A690-0EA811AC665F}"/>
              </a:ext>
            </a:extLst>
          </p:cNvPr>
          <p:cNvSpPr>
            <a:spLocks noGrp="1"/>
          </p:cNvSpPr>
          <p:nvPr>
            <p:ph type="dt" sz="quarter" idx="10"/>
          </p:nvPr>
        </p:nvSpPr>
        <p:spPr/>
        <p:txBody>
          <a:bodyPr/>
          <a:lstStyle/>
          <a:p>
            <a:pPr>
              <a:defRPr/>
            </a:pPr>
            <a:r>
              <a:rPr lang="en-US"/>
              <a:t>January 2018</a:t>
            </a:r>
          </a:p>
        </p:txBody>
      </p:sp>
      <p:sp>
        <p:nvSpPr>
          <p:cNvPr id="6150" name="Slide Number Placeholder 7">
            <a:extLst>
              <a:ext uri="{FF2B5EF4-FFF2-40B4-BE49-F238E27FC236}">
                <a16:creationId xmlns:a16="http://schemas.microsoft.com/office/drawing/2014/main" id="{C78B536E-E09C-4697-86BA-AA6CA12659A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B784196-2624-4B0B-8C9B-185F7A587EBD}" type="slidenum">
              <a:rPr lang="en-US" altLang="en-US" sz="1200" b="0" smtClean="0"/>
              <a:pPr>
                <a:spcBef>
                  <a:spcPct val="0"/>
                </a:spcBef>
                <a:buFontTx/>
                <a:buNone/>
              </a:pPr>
              <a:t>2</a:t>
            </a:fld>
            <a:endParaRPr lang="en-US" altLang="en-US" sz="12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EB9EF22A-961F-4E7A-A3CB-B74C26460C21}"/>
              </a:ext>
            </a:extLst>
          </p:cNvPr>
          <p:cNvSpPr>
            <a:spLocks noGrp="1"/>
          </p:cNvSpPr>
          <p:nvPr>
            <p:ph type="dt" sz="half"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B8CF35F5-9F0D-463C-A788-F5155ED8D820}"/>
              </a:ext>
            </a:extLst>
          </p:cNvPr>
          <p:cNvSpPr>
            <a:spLocks noGrp="1"/>
          </p:cNvSpPr>
          <p:nvPr>
            <p:ph type="ftr" sz="quarter" idx="11"/>
          </p:nvPr>
        </p:nvSpPr>
        <p:spPr/>
        <p:txBody>
          <a:bodyPr/>
          <a:lstStyle/>
          <a:p>
            <a:pPr>
              <a:defRPr/>
            </a:pPr>
            <a:r>
              <a:rPr lang="en-US"/>
              <a:t>Rich Kennedy (self)</a:t>
            </a:r>
          </a:p>
        </p:txBody>
      </p:sp>
      <p:sp>
        <p:nvSpPr>
          <p:cNvPr id="6" name="Slide Number Placeholder 5">
            <a:extLst>
              <a:ext uri="{FF2B5EF4-FFF2-40B4-BE49-F238E27FC236}">
                <a16:creationId xmlns:a16="http://schemas.microsoft.com/office/drawing/2014/main" id="{4D5A4EFE-65AA-4527-8D00-7A83566EBD97}"/>
              </a:ext>
            </a:extLst>
          </p:cNvPr>
          <p:cNvSpPr>
            <a:spLocks noGrp="1"/>
          </p:cNvSpPr>
          <p:nvPr>
            <p:ph type="sldNum" sz="quarter" idx="12"/>
          </p:nvPr>
        </p:nvSpPr>
        <p:spPr/>
        <p:txBody>
          <a:bodyPr/>
          <a:lstStyle/>
          <a:p>
            <a:pPr>
              <a:defRPr/>
            </a:pPr>
            <a:r>
              <a:rPr lang="en-US" altLang="en-US"/>
              <a:t>Slide </a:t>
            </a:r>
            <a:fld id="{3F9541F2-3280-4B4C-B071-F86696D8DFE6}" type="slidenum">
              <a:rPr lang="en-US" altLang="en-US" smtClean="0"/>
              <a:pPr>
                <a:defRPr/>
              </a:pPr>
              <a:t>20</a:t>
            </a:fld>
            <a:endParaRPr lang="en-US" altLang="en-US"/>
          </a:p>
        </p:txBody>
      </p:sp>
      <p:pic>
        <p:nvPicPr>
          <p:cNvPr id="7" name="Picture 6">
            <a:extLst>
              <a:ext uri="{FF2B5EF4-FFF2-40B4-BE49-F238E27FC236}">
                <a16:creationId xmlns:a16="http://schemas.microsoft.com/office/drawing/2014/main" id="{EAF0A508-5A8A-4FB1-9FAA-AEBF26F2CD74}"/>
              </a:ext>
            </a:extLst>
          </p:cNvPr>
          <p:cNvPicPr>
            <a:picLocks noChangeAspect="1"/>
          </p:cNvPicPr>
          <p:nvPr/>
        </p:nvPicPr>
        <p:blipFill>
          <a:blip r:embed="rId2"/>
          <a:stretch>
            <a:fillRect/>
          </a:stretch>
        </p:blipFill>
        <p:spPr>
          <a:xfrm>
            <a:off x="1640056" y="706438"/>
            <a:ext cx="6132344" cy="5694362"/>
          </a:xfrm>
          <a:prstGeom prst="rect">
            <a:avLst/>
          </a:prstGeom>
        </p:spPr>
      </p:pic>
    </p:spTree>
    <p:extLst>
      <p:ext uri="{BB962C8B-B14F-4D97-AF65-F5344CB8AC3E}">
        <p14:creationId xmlns:p14="http://schemas.microsoft.com/office/powerpoint/2010/main" val="35778394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708E7-84B4-4848-856A-EAEBF6AB23FD}"/>
              </a:ext>
            </a:extLst>
          </p:cNvPr>
          <p:cNvSpPr>
            <a:spLocks noGrp="1"/>
          </p:cNvSpPr>
          <p:nvPr>
            <p:ph type="title"/>
          </p:nvPr>
        </p:nvSpPr>
        <p:spPr/>
        <p:txBody>
          <a:bodyPr/>
          <a:lstStyle/>
          <a:p>
            <a:r>
              <a:rPr lang="en-US" altLang="en-US" sz="2800" dirty="0">
                <a:solidFill>
                  <a:schemeClr val="tx1"/>
                </a:solidFill>
              </a:rPr>
              <a:t>Consultation Question 21</a:t>
            </a:r>
            <a:endParaRPr lang="en-US" sz="2800" dirty="0">
              <a:solidFill>
                <a:schemeClr val="tx1"/>
              </a:solidFill>
            </a:endParaRPr>
          </a:p>
        </p:txBody>
      </p:sp>
      <p:sp>
        <p:nvSpPr>
          <p:cNvPr id="3" name="Content Placeholder 2">
            <a:extLst>
              <a:ext uri="{FF2B5EF4-FFF2-40B4-BE49-F238E27FC236}">
                <a16:creationId xmlns:a16="http://schemas.microsoft.com/office/drawing/2014/main" id="{3715AC7D-C530-4894-8193-E577ED9CC892}"/>
              </a:ext>
            </a:extLst>
          </p:cNvPr>
          <p:cNvSpPr>
            <a:spLocks noGrp="1"/>
          </p:cNvSpPr>
          <p:nvPr>
            <p:ph idx="1"/>
          </p:nvPr>
        </p:nvSpPr>
        <p:spPr>
          <a:xfrm>
            <a:off x="685800" y="1600200"/>
            <a:ext cx="7772400" cy="4648200"/>
          </a:xfrm>
        </p:spPr>
        <p:txBody>
          <a:bodyPr/>
          <a:lstStyle/>
          <a:p>
            <a:r>
              <a:rPr lang="en-US" sz="1800" dirty="0"/>
              <a:t>Q21 – Are there any other bands that should be considered for release in the next five years for commercial mobile, fixed, satellite, or licence-exempt that are not discussed above? Provide rationale for your response.</a:t>
            </a:r>
          </a:p>
          <a:p>
            <a:r>
              <a:rPr lang="en-US" sz="1800" b="0" dirty="0">
                <a:solidFill>
                  <a:srgbClr val="FF0000"/>
                </a:solidFill>
              </a:rPr>
              <a:t>For the past year the Wi-Fi industry, recognizing that spectrum congestion, and the end to consideration of sharing the 5350 MHz to 5470 MHz band, will lead to not only a deterioration of the usability of the 5 GHz band, but also the extreme shortage of 160 MHz channels needed to support advanced applications, e.g. Virtual Reality/Augmented Reality. In response, studies have been undertaken to assess the feasibility of sharing in the 6 GHz band. This is also under study in the EU in ECC CEPT SE45 and FM57, established specifically for this activity.</a:t>
            </a:r>
          </a:p>
          <a:p>
            <a:r>
              <a:rPr lang="en-US" sz="1800" b="0" dirty="0">
                <a:solidFill>
                  <a:srgbClr val="FF0000"/>
                </a:solidFill>
              </a:rPr>
              <a:t>The US study has been published, and can be found at: </a:t>
            </a:r>
            <a:r>
              <a:rPr lang="en-US" sz="1800" b="0" dirty="0">
                <a:solidFill>
                  <a:srgbClr val="FF0000"/>
                </a:solidFill>
                <a:hlinkClick r:id="rId2"/>
              </a:rPr>
              <a:t>https://s3.amazonaws.com/rkfengineering-web/6USC+Report+Release+-+24Jan2018.pdf</a:t>
            </a:r>
            <a:r>
              <a:rPr lang="en-US" sz="1800" b="0" dirty="0">
                <a:solidFill>
                  <a:srgbClr val="FF0000"/>
                </a:solidFill>
              </a:rPr>
              <a:t> </a:t>
            </a:r>
          </a:p>
          <a:p>
            <a:r>
              <a:rPr lang="en-US" sz="1800" b="0" dirty="0">
                <a:solidFill>
                  <a:srgbClr val="FF0000"/>
                </a:solidFill>
              </a:rPr>
              <a:t>In order to maintain the viability of Wi-Fi in the future, for all of the use cases recognized in this consultation, we believe ISED should consider similar activity for Canada</a:t>
            </a:r>
          </a:p>
        </p:txBody>
      </p:sp>
      <p:sp>
        <p:nvSpPr>
          <p:cNvPr id="4" name="Date Placeholder 3">
            <a:extLst>
              <a:ext uri="{FF2B5EF4-FFF2-40B4-BE49-F238E27FC236}">
                <a16:creationId xmlns:a16="http://schemas.microsoft.com/office/drawing/2014/main" id="{AEDDDA00-B1A4-4FC5-9728-24FAC3A2875C}"/>
              </a:ext>
            </a:extLst>
          </p:cNvPr>
          <p:cNvSpPr>
            <a:spLocks noGrp="1"/>
          </p:cNvSpPr>
          <p:nvPr>
            <p:ph type="dt" sz="half"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2A78328F-B7F3-4CFE-853E-2FD48D4E4BC5}"/>
              </a:ext>
            </a:extLst>
          </p:cNvPr>
          <p:cNvSpPr>
            <a:spLocks noGrp="1"/>
          </p:cNvSpPr>
          <p:nvPr>
            <p:ph type="ftr" sz="quarter" idx="11"/>
          </p:nvPr>
        </p:nvSpPr>
        <p:spPr/>
        <p:txBody>
          <a:bodyPr/>
          <a:lstStyle/>
          <a:p>
            <a:pPr>
              <a:defRPr/>
            </a:pPr>
            <a:r>
              <a:rPr lang="en-US"/>
              <a:t>Rich Kennedy (self)</a:t>
            </a:r>
          </a:p>
        </p:txBody>
      </p:sp>
      <p:sp>
        <p:nvSpPr>
          <p:cNvPr id="6" name="Slide Number Placeholder 5">
            <a:extLst>
              <a:ext uri="{FF2B5EF4-FFF2-40B4-BE49-F238E27FC236}">
                <a16:creationId xmlns:a16="http://schemas.microsoft.com/office/drawing/2014/main" id="{C06052ED-A53E-4FE9-A054-F0B767314845}"/>
              </a:ext>
            </a:extLst>
          </p:cNvPr>
          <p:cNvSpPr>
            <a:spLocks noGrp="1"/>
          </p:cNvSpPr>
          <p:nvPr>
            <p:ph type="sldNum" sz="quarter" idx="12"/>
          </p:nvPr>
        </p:nvSpPr>
        <p:spPr/>
        <p:txBody>
          <a:bodyPr/>
          <a:lstStyle/>
          <a:p>
            <a:pPr>
              <a:defRPr/>
            </a:pPr>
            <a:r>
              <a:rPr lang="en-US" altLang="en-US"/>
              <a:t>Slide </a:t>
            </a:r>
            <a:fld id="{3F9541F2-3280-4B4C-B071-F86696D8DFE6}" type="slidenum">
              <a:rPr lang="en-US" altLang="en-US" smtClean="0"/>
              <a:pPr>
                <a:defRPr/>
              </a:pPr>
              <a:t>21</a:t>
            </a:fld>
            <a:endParaRPr lang="en-US" altLang="en-US"/>
          </a:p>
        </p:txBody>
      </p:sp>
    </p:spTree>
    <p:extLst>
      <p:ext uri="{BB962C8B-B14F-4D97-AF65-F5344CB8AC3E}">
        <p14:creationId xmlns:p14="http://schemas.microsoft.com/office/powerpoint/2010/main" val="8885740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FF19E-BEDD-42D0-990A-2CBF33D81A35}"/>
              </a:ext>
            </a:extLst>
          </p:cNvPr>
          <p:cNvSpPr>
            <a:spLocks noGrp="1"/>
          </p:cNvSpPr>
          <p:nvPr>
            <p:ph type="title"/>
          </p:nvPr>
        </p:nvSpPr>
        <p:spPr/>
        <p:txBody>
          <a:bodyPr/>
          <a:lstStyle/>
          <a:p>
            <a:r>
              <a:rPr lang="en-US" altLang="en-US" sz="2800" dirty="0">
                <a:solidFill>
                  <a:schemeClr val="tx1"/>
                </a:solidFill>
              </a:rPr>
              <a:t>Consultation Question 22</a:t>
            </a:r>
            <a:endParaRPr lang="en-US" sz="2800" dirty="0">
              <a:solidFill>
                <a:schemeClr val="tx1"/>
              </a:solidFill>
            </a:endParaRPr>
          </a:p>
        </p:txBody>
      </p:sp>
      <p:sp>
        <p:nvSpPr>
          <p:cNvPr id="3" name="Content Placeholder 2">
            <a:extLst>
              <a:ext uri="{FF2B5EF4-FFF2-40B4-BE49-F238E27FC236}">
                <a16:creationId xmlns:a16="http://schemas.microsoft.com/office/drawing/2014/main" id="{6F6C6CC5-8D72-4054-85F4-80F52F2C18F5}"/>
              </a:ext>
            </a:extLst>
          </p:cNvPr>
          <p:cNvSpPr>
            <a:spLocks noGrp="1"/>
          </p:cNvSpPr>
          <p:nvPr>
            <p:ph idx="1"/>
          </p:nvPr>
        </p:nvSpPr>
        <p:spPr>
          <a:xfrm>
            <a:off x="685800" y="1600200"/>
            <a:ext cx="7772400" cy="4648200"/>
          </a:xfrm>
        </p:spPr>
        <p:txBody>
          <a:bodyPr/>
          <a:lstStyle/>
          <a:p>
            <a:r>
              <a:rPr lang="en-US" sz="1800" dirty="0"/>
              <a:t>Q22 – Are there specific frequency ranges/spectrum bands that should be made available for specific applications?</a:t>
            </a:r>
          </a:p>
          <a:p>
            <a:r>
              <a:rPr lang="en-US" sz="1800" b="0" dirty="0">
                <a:solidFill>
                  <a:srgbClr val="FF0000"/>
                </a:solidFill>
              </a:rPr>
              <a:t>IEEE 802 believes that application specific spectrum allocations are less efficient than dynamic sharing can be, but recognize that it is required in some cases. As such we recommend that before allocating spectrum for specific applications, alternate approaches should </a:t>
            </a:r>
            <a:r>
              <a:rPr lang="en-US" sz="1800" b="0">
                <a:solidFill>
                  <a:srgbClr val="FF0000"/>
                </a:solidFill>
              </a:rPr>
              <a:t>be fully assessed</a:t>
            </a:r>
            <a:r>
              <a:rPr lang="en-US" sz="1800" b="0" dirty="0">
                <a:solidFill>
                  <a:srgbClr val="FF0000"/>
                </a:solidFill>
              </a:rPr>
              <a:t>.</a:t>
            </a:r>
          </a:p>
        </p:txBody>
      </p:sp>
      <p:sp>
        <p:nvSpPr>
          <p:cNvPr id="4" name="Date Placeholder 3">
            <a:extLst>
              <a:ext uri="{FF2B5EF4-FFF2-40B4-BE49-F238E27FC236}">
                <a16:creationId xmlns:a16="http://schemas.microsoft.com/office/drawing/2014/main" id="{FE7736B6-2B1C-42AF-844B-C08DB7B191CA}"/>
              </a:ext>
            </a:extLst>
          </p:cNvPr>
          <p:cNvSpPr>
            <a:spLocks noGrp="1"/>
          </p:cNvSpPr>
          <p:nvPr>
            <p:ph type="dt" sz="half"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A345B999-043C-4A1E-B552-7DB9F3512E5C}"/>
              </a:ext>
            </a:extLst>
          </p:cNvPr>
          <p:cNvSpPr>
            <a:spLocks noGrp="1"/>
          </p:cNvSpPr>
          <p:nvPr>
            <p:ph type="ftr" sz="quarter" idx="11"/>
          </p:nvPr>
        </p:nvSpPr>
        <p:spPr/>
        <p:txBody>
          <a:bodyPr/>
          <a:lstStyle/>
          <a:p>
            <a:pPr>
              <a:defRPr/>
            </a:pPr>
            <a:r>
              <a:rPr lang="en-US"/>
              <a:t>Rich Kennedy (self)</a:t>
            </a:r>
          </a:p>
        </p:txBody>
      </p:sp>
      <p:sp>
        <p:nvSpPr>
          <p:cNvPr id="6" name="Slide Number Placeholder 5">
            <a:extLst>
              <a:ext uri="{FF2B5EF4-FFF2-40B4-BE49-F238E27FC236}">
                <a16:creationId xmlns:a16="http://schemas.microsoft.com/office/drawing/2014/main" id="{D022DD52-6E58-476A-A24B-EB68A2C80C0B}"/>
              </a:ext>
            </a:extLst>
          </p:cNvPr>
          <p:cNvSpPr>
            <a:spLocks noGrp="1"/>
          </p:cNvSpPr>
          <p:nvPr>
            <p:ph type="sldNum" sz="quarter" idx="12"/>
          </p:nvPr>
        </p:nvSpPr>
        <p:spPr/>
        <p:txBody>
          <a:bodyPr/>
          <a:lstStyle/>
          <a:p>
            <a:pPr>
              <a:defRPr/>
            </a:pPr>
            <a:r>
              <a:rPr lang="en-US" altLang="en-US"/>
              <a:t>Slide </a:t>
            </a:r>
            <a:fld id="{3F9541F2-3280-4B4C-B071-F86696D8DFE6}" type="slidenum">
              <a:rPr lang="en-US" altLang="en-US" smtClean="0"/>
              <a:pPr>
                <a:defRPr/>
              </a:pPr>
              <a:t>22</a:t>
            </a:fld>
            <a:endParaRPr lang="en-US" altLang="en-US"/>
          </a:p>
        </p:txBody>
      </p:sp>
    </p:spTree>
    <p:extLst>
      <p:ext uri="{BB962C8B-B14F-4D97-AF65-F5344CB8AC3E}">
        <p14:creationId xmlns:p14="http://schemas.microsoft.com/office/powerpoint/2010/main" val="6500184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582D3-5AE9-4080-A601-57678AED2C63}"/>
              </a:ext>
            </a:extLst>
          </p:cNvPr>
          <p:cNvSpPr>
            <a:spLocks noGrp="1"/>
          </p:cNvSpPr>
          <p:nvPr>
            <p:ph type="title"/>
          </p:nvPr>
        </p:nvSpPr>
        <p:spPr/>
        <p:txBody>
          <a:bodyPr/>
          <a:lstStyle/>
          <a:p>
            <a:r>
              <a:rPr lang="en-US" altLang="en-US" sz="2800" dirty="0">
                <a:solidFill>
                  <a:schemeClr val="tx1"/>
                </a:solidFill>
              </a:rPr>
              <a:t>Consultation Question 23</a:t>
            </a:r>
            <a:endParaRPr lang="en-US" sz="2800" dirty="0">
              <a:solidFill>
                <a:schemeClr val="tx1"/>
              </a:solidFill>
            </a:endParaRPr>
          </a:p>
        </p:txBody>
      </p:sp>
      <p:sp>
        <p:nvSpPr>
          <p:cNvPr id="3" name="Content Placeholder 2">
            <a:extLst>
              <a:ext uri="{FF2B5EF4-FFF2-40B4-BE49-F238E27FC236}">
                <a16:creationId xmlns:a16="http://schemas.microsoft.com/office/drawing/2014/main" id="{AAE0DE98-417A-4C99-A028-9F0B7B11648C}"/>
              </a:ext>
            </a:extLst>
          </p:cNvPr>
          <p:cNvSpPr>
            <a:spLocks noGrp="1"/>
          </p:cNvSpPr>
          <p:nvPr>
            <p:ph idx="1"/>
          </p:nvPr>
        </p:nvSpPr>
        <p:spPr>
          <a:xfrm>
            <a:off x="685800" y="1600200"/>
            <a:ext cx="7772400" cy="4648200"/>
          </a:xfrm>
        </p:spPr>
        <p:txBody>
          <a:bodyPr/>
          <a:lstStyle/>
          <a:p>
            <a:r>
              <a:rPr lang="en-US" sz="1800" dirty="0"/>
              <a:t>Q23 – Are there any factors that would impact the potential release of these frequency bands between 2018 and 2022?</a:t>
            </a:r>
          </a:p>
        </p:txBody>
      </p:sp>
      <p:sp>
        <p:nvSpPr>
          <p:cNvPr id="4" name="Date Placeholder 3">
            <a:extLst>
              <a:ext uri="{FF2B5EF4-FFF2-40B4-BE49-F238E27FC236}">
                <a16:creationId xmlns:a16="http://schemas.microsoft.com/office/drawing/2014/main" id="{973CBDF7-4FEA-48B4-8D93-E77DC0A188AE}"/>
              </a:ext>
            </a:extLst>
          </p:cNvPr>
          <p:cNvSpPr>
            <a:spLocks noGrp="1"/>
          </p:cNvSpPr>
          <p:nvPr>
            <p:ph type="dt" sz="half"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9BF0573C-231A-44F1-8853-2477835EC698}"/>
              </a:ext>
            </a:extLst>
          </p:cNvPr>
          <p:cNvSpPr>
            <a:spLocks noGrp="1"/>
          </p:cNvSpPr>
          <p:nvPr>
            <p:ph type="ftr" sz="quarter" idx="11"/>
          </p:nvPr>
        </p:nvSpPr>
        <p:spPr/>
        <p:txBody>
          <a:bodyPr/>
          <a:lstStyle/>
          <a:p>
            <a:pPr>
              <a:defRPr/>
            </a:pPr>
            <a:r>
              <a:rPr lang="en-US"/>
              <a:t>Rich Kennedy (self)</a:t>
            </a:r>
          </a:p>
        </p:txBody>
      </p:sp>
      <p:sp>
        <p:nvSpPr>
          <p:cNvPr id="6" name="Slide Number Placeholder 5">
            <a:extLst>
              <a:ext uri="{FF2B5EF4-FFF2-40B4-BE49-F238E27FC236}">
                <a16:creationId xmlns:a16="http://schemas.microsoft.com/office/drawing/2014/main" id="{52EE8328-6745-42E7-9D31-39B83E634068}"/>
              </a:ext>
            </a:extLst>
          </p:cNvPr>
          <p:cNvSpPr>
            <a:spLocks noGrp="1"/>
          </p:cNvSpPr>
          <p:nvPr>
            <p:ph type="sldNum" sz="quarter" idx="12"/>
          </p:nvPr>
        </p:nvSpPr>
        <p:spPr/>
        <p:txBody>
          <a:bodyPr/>
          <a:lstStyle/>
          <a:p>
            <a:pPr>
              <a:defRPr/>
            </a:pPr>
            <a:r>
              <a:rPr lang="en-US" altLang="en-US"/>
              <a:t>Slide </a:t>
            </a:r>
            <a:fld id="{3F9541F2-3280-4B4C-B071-F86696D8DFE6}" type="slidenum">
              <a:rPr lang="en-US" altLang="en-US" smtClean="0"/>
              <a:pPr>
                <a:defRPr/>
              </a:pPr>
              <a:t>23</a:t>
            </a:fld>
            <a:endParaRPr lang="en-US" altLang="en-US"/>
          </a:p>
        </p:txBody>
      </p:sp>
    </p:spTree>
    <p:extLst>
      <p:ext uri="{BB962C8B-B14F-4D97-AF65-F5344CB8AC3E}">
        <p14:creationId xmlns:p14="http://schemas.microsoft.com/office/powerpoint/2010/main" val="38939853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89AD0335-AEA7-4742-999B-21B11E3C510A}"/>
              </a:ext>
            </a:extLst>
          </p:cNvPr>
          <p:cNvSpPr>
            <a:spLocks noGrp="1" noChangeArrowheads="1"/>
          </p:cNvSpPr>
          <p:nvPr>
            <p:ph type="title"/>
          </p:nvPr>
        </p:nvSpPr>
        <p:spPr/>
        <p:txBody>
          <a:bodyPr/>
          <a:lstStyle/>
          <a:p>
            <a:r>
              <a:rPr lang="en-US" altLang="en-US"/>
              <a:t>Instructions for Filing</a:t>
            </a:r>
          </a:p>
        </p:txBody>
      </p:sp>
      <p:sp>
        <p:nvSpPr>
          <p:cNvPr id="22531" name="Content Placeholder 2">
            <a:extLst>
              <a:ext uri="{FF2B5EF4-FFF2-40B4-BE49-F238E27FC236}">
                <a16:creationId xmlns:a16="http://schemas.microsoft.com/office/drawing/2014/main" id="{8AC69C7F-6C56-4BB7-9D11-150882338957}"/>
              </a:ext>
            </a:extLst>
          </p:cNvPr>
          <p:cNvSpPr>
            <a:spLocks noGrp="1"/>
          </p:cNvSpPr>
          <p:nvPr>
            <p:ph idx="1"/>
          </p:nvPr>
        </p:nvSpPr>
        <p:spPr>
          <a:xfrm>
            <a:off x="657225" y="1600200"/>
            <a:ext cx="7772400" cy="4114800"/>
          </a:xfrm>
        </p:spPr>
        <p:txBody>
          <a:bodyPr/>
          <a:lstStyle/>
          <a:p>
            <a:pPr marL="0" indent="0">
              <a:buFontTx/>
              <a:buNone/>
              <a:defRPr/>
            </a:pPr>
            <a:endParaRPr lang="en-US" b="0" dirty="0"/>
          </a:p>
        </p:txBody>
      </p:sp>
      <p:sp>
        <p:nvSpPr>
          <p:cNvPr id="4" name="Date Placeholder 3">
            <a:extLst>
              <a:ext uri="{FF2B5EF4-FFF2-40B4-BE49-F238E27FC236}">
                <a16:creationId xmlns:a16="http://schemas.microsoft.com/office/drawing/2014/main" id="{A4780F85-C2EB-40BF-A1BA-435385221340}"/>
              </a:ext>
            </a:extLst>
          </p:cNvPr>
          <p:cNvSpPr>
            <a:spLocks noGrp="1"/>
          </p:cNvSpPr>
          <p:nvPr>
            <p:ph type="dt" sz="quarter" idx="10"/>
          </p:nvPr>
        </p:nvSpPr>
        <p:spPr/>
        <p:txBody>
          <a:bodyPr/>
          <a:lstStyle/>
          <a:p>
            <a:pPr>
              <a:defRPr/>
            </a:pPr>
            <a:r>
              <a:rPr lang="en-US"/>
              <a:t>January 2018</a:t>
            </a:r>
            <a:endParaRPr lang="en-US" b="0" dirty="0"/>
          </a:p>
        </p:txBody>
      </p:sp>
      <p:sp>
        <p:nvSpPr>
          <p:cNvPr id="5" name="Footer Placeholder 4">
            <a:extLst>
              <a:ext uri="{FF2B5EF4-FFF2-40B4-BE49-F238E27FC236}">
                <a16:creationId xmlns:a16="http://schemas.microsoft.com/office/drawing/2014/main" id="{2C352E7B-4B19-4FB5-8FA7-DB1CF4DE5468}"/>
              </a:ext>
            </a:extLst>
          </p:cNvPr>
          <p:cNvSpPr>
            <a:spLocks noGrp="1"/>
          </p:cNvSpPr>
          <p:nvPr>
            <p:ph type="ftr" sz="quarter" idx="11"/>
          </p:nvPr>
        </p:nvSpPr>
        <p:spPr/>
        <p:txBody>
          <a:bodyPr/>
          <a:lstStyle/>
          <a:p>
            <a:pPr>
              <a:defRPr/>
            </a:pPr>
            <a:r>
              <a:rPr lang="en-US"/>
              <a:t>Rich Kennedy (self)</a:t>
            </a:r>
          </a:p>
        </p:txBody>
      </p:sp>
      <p:sp>
        <p:nvSpPr>
          <p:cNvPr id="26630" name="Slide Number Placeholder 5">
            <a:extLst>
              <a:ext uri="{FF2B5EF4-FFF2-40B4-BE49-F238E27FC236}">
                <a16:creationId xmlns:a16="http://schemas.microsoft.com/office/drawing/2014/main" id="{430D0176-AF3A-432A-9089-380B7410171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EFCA65CD-8A3B-4329-9C46-9A6D7DC023FF}" type="slidenum">
              <a:rPr lang="en-US" altLang="en-US" sz="1200" b="0" smtClean="0"/>
              <a:pPr>
                <a:spcBef>
                  <a:spcPct val="0"/>
                </a:spcBef>
                <a:buFontTx/>
                <a:buNone/>
              </a:pPr>
              <a:t>24</a:t>
            </a:fld>
            <a:endParaRPr lang="en-US" altLang="en-US" sz="12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E7587FC-29E3-4148-8D84-976D2170CFA1}"/>
              </a:ext>
            </a:extLst>
          </p:cNvPr>
          <p:cNvSpPr>
            <a:spLocks noGrp="1" noChangeArrowheads="1"/>
          </p:cNvSpPr>
          <p:nvPr>
            <p:ph type="title"/>
          </p:nvPr>
        </p:nvSpPr>
        <p:spPr>
          <a:xfrm>
            <a:off x="76200" y="685800"/>
            <a:ext cx="8763000" cy="1066800"/>
          </a:xfrm>
        </p:spPr>
        <p:txBody>
          <a:bodyPr/>
          <a:lstStyle/>
          <a:p>
            <a:r>
              <a:rPr lang="en-US" altLang="en-US" sz="2800" dirty="0"/>
              <a:t>ISED Spectrum Outlook Consultation</a:t>
            </a:r>
          </a:p>
        </p:txBody>
      </p:sp>
      <p:sp>
        <p:nvSpPr>
          <p:cNvPr id="8195" name="Content Placeholder 2">
            <a:extLst>
              <a:ext uri="{FF2B5EF4-FFF2-40B4-BE49-F238E27FC236}">
                <a16:creationId xmlns:a16="http://schemas.microsoft.com/office/drawing/2014/main" id="{04A5FEFF-8379-4470-9801-E32239179EC3}"/>
              </a:ext>
            </a:extLst>
          </p:cNvPr>
          <p:cNvSpPr>
            <a:spLocks noGrp="1" noChangeArrowheads="1"/>
          </p:cNvSpPr>
          <p:nvPr>
            <p:ph idx="1"/>
          </p:nvPr>
        </p:nvSpPr>
        <p:spPr>
          <a:xfrm>
            <a:off x="788988" y="1735138"/>
            <a:ext cx="8202612" cy="4513262"/>
          </a:xfrm>
        </p:spPr>
        <p:txBody>
          <a:bodyPr/>
          <a:lstStyle/>
          <a:p>
            <a:r>
              <a:rPr lang="en-US" altLang="en-US" sz="2200" dirty="0">
                <a:hlinkClick r:id="rId3"/>
              </a:rPr>
              <a:t>https://mentor.ieee.org/802.18/dcn/17/18-17-0148-00-0000-ised-consultation-on-the-spectrum-outlook-2018-to-2022.pdf</a:t>
            </a:r>
            <a:endParaRPr lang="en-US" altLang="en-US" sz="2200" dirty="0"/>
          </a:p>
          <a:p>
            <a:r>
              <a:rPr lang="en-US" altLang="en-US" sz="2000" dirty="0"/>
              <a:t>“…</a:t>
            </a:r>
            <a:r>
              <a:rPr lang="en-US" sz="2000" dirty="0"/>
              <a:t>on the overall approach and planning activities related to the release of spectrum for commercial mobile services, licence-exempt applications, satellite services and wireless backhaul services over the years 2018 to 2022.”</a:t>
            </a:r>
          </a:p>
          <a:p>
            <a:r>
              <a:rPr lang="en-US" sz="2000" b="0" dirty="0"/>
              <a:t>This consultation closes on 15 February 2018.</a:t>
            </a:r>
          </a:p>
          <a:p>
            <a:pPr lvl="1"/>
            <a:r>
              <a:rPr lang="en-US" sz="1600" dirty="0"/>
              <a:t>Submit for EC approval no later than 5 February</a:t>
            </a:r>
          </a:p>
          <a:p>
            <a:pPr lvl="1"/>
            <a:r>
              <a:rPr lang="en-US" sz="1600" dirty="0"/>
              <a:t>To be finalized during our 1 February teleconference </a:t>
            </a:r>
          </a:p>
        </p:txBody>
      </p:sp>
      <p:sp>
        <p:nvSpPr>
          <p:cNvPr id="2" name="Date Placeholder 1">
            <a:extLst>
              <a:ext uri="{FF2B5EF4-FFF2-40B4-BE49-F238E27FC236}">
                <a16:creationId xmlns:a16="http://schemas.microsoft.com/office/drawing/2014/main" id="{D909FD62-AF31-4F11-9700-5747EC21BC89}"/>
              </a:ext>
            </a:extLst>
          </p:cNvPr>
          <p:cNvSpPr>
            <a:spLocks noGrp="1"/>
          </p:cNvSpPr>
          <p:nvPr>
            <p:ph type="dt" sz="quarter" idx="10"/>
          </p:nvPr>
        </p:nvSpPr>
        <p:spPr/>
        <p:txBody>
          <a:bodyPr/>
          <a:lstStyle/>
          <a:p>
            <a:pPr>
              <a:defRPr/>
            </a:pPr>
            <a:r>
              <a:rPr lang="en-US"/>
              <a:t>January 2018</a:t>
            </a:r>
            <a:endParaRPr lang="en-US" dirty="0"/>
          </a:p>
        </p:txBody>
      </p:sp>
      <p:sp>
        <p:nvSpPr>
          <p:cNvPr id="3" name="Footer Placeholder 2">
            <a:extLst>
              <a:ext uri="{FF2B5EF4-FFF2-40B4-BE49-F238E27FC236}">
                <a16:creationId xmlns:a16="http://schemas.microsoft.com/office/drawing/2014/main" id="{21B32EC7-DDF3-4510-A012-BCA183634B25}"/>
              </a:ext>
            </a:extLst>
          </p:cNvPr>
          <p:cNvSpPr>
            <a:spLocks noGrp="1"/>
          </p:cNvSpPr>
          <p:nvPr>
            <p:ph type="ftr" sz="quarter" idx="11"/>
          </p:nvPr>
        </p:nvSpPr>
        <p:spPr/>
        <p:txBody>
          <a:bodyPr/>
          <a:lstStyle/>
          <a:p>
            <a:pPr>
              <a:defRPr/>
            </a:pPr>
            <a:r>
              <a:rPr lang="en-US"/>
              <a:t>Rich Kennedy (self)</a:t>
            </a:r>
          </a:p>
        </p:txBody>
      </p:sp>
      <p:sp>
        <p:nvSpPr>
          <p:cNvPr id="8198" name="Slide Number Placeholder 3">
            <a:extLst>
              <a:ext uri="{FF2B5EF4-FFF2-40B4-BE49-F238E27FC236}">
                <a16:creationId xmlns:a16="http://schemas.microsoft.com/office/drawing/2014/main" id="{61514D7E-2B76-4567-9231-2B5F6695B03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2F36C94-E647-4EE7-A448-F69F3B4D07EF}" type="slidenum">
              <a:rPr lang="en-US" altLang="en-US" sz="1200" b="0" smtClean="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1E21EB53-812A-4C7A-AADD-70C547C69BB5}"/>
              </a:ext>
            </a:extLst>
          </p:cNvPr>
          <p:cNvSpPr>
            <a:spLocks noGrp="1" noChangeArrowheads="1"/>
          </p:cNvSpPr>
          <p:nvPr>
            <p:ph type="title"/>
          </p:nvPr>
        </p:nvSpPr>
        <p:spPr/>
        <p:txBody>
          <a:bodyPr/>
          <a:lstStyle/>
          <a:p>
            <a:r>
              <a:rPr lang="en-US" altLang="en-US" sz="2800" dirty="0"/>
              <a:t>Consultation Question 1</a:t>
            </a:r>
          </a:p>
        </p:txBody>
      </p:sp>
      <p:sp>
        <p:nvSpPr>
          <p:cNvPr id="12291" name="Content Placeholder 2">
            <a:extLst>
              <a:ext uri="{FF2B5EF4-FFF2-40B4-BE49-F238E27FC236}">
                <a16:creationId xmlns:a16="http://schemas.microsoft.com/office/drawing/2014/main" id="{D563D4BE-A39D-4D35-ABA7-FB307D57CB2B}"/>
              </a:ext>
            </a:extLst>
          </p:cNvPr>
          <p:cNvSpPr>
            <a:spLocks noGrp="1" noChangeArrowheads="1"/>
          </p:cNvSpPr>
          <p:nvPr>
            <p:ph idx="1"/>
          </p:nvPr>
        </p:nvSpPr>
        <p:spPr>
          <a:xfrm>
            <a:off x="685800" y="1600200"/>
            <a:ext cx="7772400" cy="4648200"/>
          </a:xfrm>
        </p:spPr>
        <p:txBody>
          <a:bodyPr/>
          <a:lstStyle/>
          <a:p>
            <a:r>
              <a:rPr lang="en-US" sz="1800" dirty="0"/>
              <a:t>Q1 – What future changes, if any, should ISED examine with regard to the existing licensing regime to better plan for innovative new technologies and applications and allow for benefits that new technology can offer, such as improved spectrum </a:t>
            </a:r>
            <a:r>
              <a:rPr lang="en-US" sz="1800"/>
              <a:t>efficiency.</a:t>
            </a:r>
          </a:p>
          <a:p>
            <a:endParaRPr lang="en-US" altLang="en-US" sz="1800" b="0" dirty="0"/>
          </a:p>
          <a:p>
            <a:pPr>
              <a:buFont typeface="Wingdings" panose="05000000000000000000" pitchFamily="2" charset="2"/>
              <a:buChar char="Ø"/>
            </a:pPr>
            <a:endParaRPr lang="en-US" altLang="en-US" sz="1800" b="0" dirty="0"/>
          </a:p>
        </p:txBody>
      </p:sp>
      <p:sp>
        <p:nvSpPr>
          <p:cNvPr id="4" name="Date Placeholder 3">
            <a:extLst>
              <a:ext uri="{FF2B5EF4-FFF2-40B4-BE49-F238E27FC236}">
                <a16:creationId xmlns:a16="http://schemas.microsoft.com/office/drawing/2014/main" id="{E743C117-647A-4745-BA7C-DF872A117689}"/>
              </a:ext>
            </a:extLst>
          </p:cNvPr>
          <p:cNvSpPr>
            <a:spLocks noGrp="1"/>
          </p:cNvSpPr>
          <p:nvPr>
            <p:ph type="dt" sz="quarter"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2AE6EE93-1FB1-453B-A85A-F737542AFB13}"/>
              </a:ext>
            </a:extLst>
          </p:cNvPr>
          <p:cNvSpPr>
            <a:spLocks noGrp="1"/>
          </p:cNvSpPr>
          <p:nvPr>
            <p:ph type="ftr" sz="quarter" idx="11"/>
          </p:nvPr>
        </p:nvSpPr>
        <p:spPr/>
        <p:txBody>
          <a:bodyPr/>
          <a:lstStyle/>
          <a:p>
            <a:pPr>
              <a:defRPr/>
            </a:pPr>
            <a:r>
              <a:rPr lang="en-US"/>
              <a:t>Rich Kennedy (self)</a:t>
            </a:r>
          </a:p>
        </p:txBody>
      </p:sp>
      <p:sp>
        <p:nvSpPr>
          <p:cNvPr id="12294" name="Slide Number Placeholder 5">
            <a:extLst>
              <a:ext uri="{FF2B5EF4-FFF2-40B4-BE49-F238E27FC236}">
                <a16:creationId xmlns:a16="http://schemas.microsoft.com/office/drawing/2014/main" id="{B2030B4E-97C0-45B2-B21D-7B620929457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6F6E55D-4FC7-4C7D-AB18-23DEABF59C45}" type="slidenum">
              <a:rPr lang="en-US" altLang="en-US" sz="1200" b="0" smtClean="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BA7FD6D1-B9EA-4911-AEC3-81D35EE2EA16}"/>
              </a:ext>
            </a:extLst>
          </p:cNvPr>
          <p:cNvSpPr>
            <a:spLocks noGrp="1" noChangeArrowheads="1"/>
          </p:cNvSpPr>
          <p:nvPr>
            <p:ph type="title"/>
          </p:nvPr>
        </p:nvSpPr>
        <p:spPr>
          <a:xfrm>
            <a:off x="685800" y="685800"/>
            <a:ext cx="7772400" cy="1069848"/>
          </a:xfrm>
        </p:spPr>
        <p:txBody>
          <a:bodyPr/>
          <a:lstStyle/>
          <a:p>
            <a:r>
              <a:rPr lang="en-US" altLang="en-US" sz="2800" dirty="0"/>
              <a:t>Consultation Questions 2-4</a:t>
            </a:r>
          </a:p>
        </p:txBody>
      </p:sp>
      <p:sp>
        <p:nvSpPr>
          <p:cNvPr id="15363" name="Content Placeholder 2">
            <a:extLst>
              <a:ext uri="{FF2B5EF4-FFF2-40B4-BE49-F238E27FC236}">
                <a16:creationId xmlns:a16="http://schemas.microsoft.com/office/drawing/2014/main" id="{986A5065-192A-473D-80A2-DB0FAF199DD9}"/>
              </a:ext>
            </a:extLst>
          </p:cNvPr>
          <p:cNvSpPr>
            <a:spLocks noGrp="1" noChangeArrowheads="1"/>
          </p:cNvSpPr>
          <p:nvPr>
            <p:ph idx="1"/>
          </p:nvPr>
        </p:nvSpPr>
        <p:spPr>
          <a:xfrm>
            <a:off x="685800" y="1600200"/>
            <a:ext cx="7772400" cy="4572000"/>
          </a:xfrm>
        </p:spPr>
        <p:txBody>
          <a:bodyPr/>
          <a:lstStyle/>
          <a:p>
            <a:pPr marL="0" indent="0">
              <a:buNone/>
              <a:defRPr/>
            </a:pPr>
            <a:r>
              <a:rPr lang="en-US" sz="1800" u="sng" dirty="0"/>
              <a:t>Commercial mobile services</a:t>
            </a:r>
          </a:p>
          <a:p>
            <a:pPr>
              <a:defRPr/>
            </a:pPr>
            <a:r>
              <a:rPr lang="en-US" sz="1800" dirty="0"/>
              <a:t>Q2 –Do you agree with the above assessment on demand for commercial mobile services in the next few years? Is there additional information on demand, which is not covered above, that should be considered? If so, please explain in detail.</a:t>
            </a:r>
          </a:p>
          <a:p>
            <a:pPr>
              <a:defRPr/>
            </a:pPr>
            <a:r>
              <a:rPr lang="en-US" sz="1800" dirty="0"/>
              <a:t>Q3 – What new technology developments and/or usage trends are expected to address traffic pressures and spectrum demand for commercial mobile services? When are these technologies expected to become available? </a:t>
            </a:r>
            <a:endParaRPr lang="en-US" sz="1800" b="0" dirty="0"/>
          </a:p>
          <a:p>
            <a:pPr>
              <a:defRPr/>
            </a:pPr>
            <a:r>
              <a:rPr lang="en-US" sz="1800" dirty="0"/>
              <a:t>Q4 – Recognizing the trend of increasing commercial mobile traffic, what operational measures (e.g. densification, small cells or advanced traffic management) are being taken to respond to, and support, increasing traffic? To what extent are these measures effective?</a:t>
            </a:r>
            <a:endParaRPr lang="en-US" altLang="en-US" sz="1800" dirty="0"/>
          </a:p>
          <a:p>
            <a:pPr>
              <a:defRPr/>
            </a:pPr>
            <a:r>
              <a:rPr lang="en-US" sz="1800" i="1" dirty="0"/>
              <a:t>IEEE 802 is not involved with commercial mobile standards, so could refrain from commenting on these questions.</a:t>
            </a:r>
          </a:p>
          <a:p>
            <a:pPr marL="0" indent="0">
              <a:buFontTx/>
              <a:buNone/>
              <a:defRPr/>
            </a:pPr>
            <a:endParaRPr lang="en-US" altLang="en-US" sz="1800" b="0" dirty="0"/>
          </a:p>
        </p:txBody>
      </p:sp>
      <p:sp>
        <p:nvSpPr>
          <p:cNvPr id="4" name="Date Placeholder 3">
            <a:extLst>
              <a:ext uri="{FF2B5EF4-FFF2-40B4-BE49-F238E27FC236}">
                <a16:creationId xmlns:a16="http://schemas.microsoft.com/office/drawing/2014/main" id="{6152E8BD-8140-4238-ABBF-F50D81E2AA5A}"/>
              </a:ext>
            </a:extLst>
          </p:cNvPr>
          <p:cNvSpPr>
            <a:spLocks noGrp="1"/>
          </p:cNvSpPr>
          <p:nvPr>
            <p:ph type="dt" sz="quarter"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3ED2C5ED-1FFD-4F65-9821-234B46B962FF}"/>
              </a:ext>
            </a:extLst>
          </p:cNvPr>
          <p:cNvSpPr>
            <a:spLocks noGrp="1"/>
          </p:cNvSpPr>
          <p:nvPr>
            <p:ph type="ftr" sz="quarter" idx="11"/>
          </p:nvPr>
        </p:nvSpPr>
        <p:spPr/>
        <p:txBody>
          <a:bodyPr/>
          <a:lstStyle/>
          <a:p>
            <a:pPr>
              <a:defRPr/>
            </a:pPr>
            <a:r>
              <a:rPr lang="en-US"/>
              <a:t>Rich Kennedy (self)</a:t>
            </a:r>
          </a:p>
        </p:txBody>
      </p:sp>
      <p:sp>
        <p:nvSpPr>
          <p:cNvPr id="13318" name="Slide Number Placeholder 5">
            <a:extLst>
              <a:ext uri="{FF2B5EF4-FFF2-40B4-BE49-F238E27FC236}">
                <a16:creationId xmlns:a16="http://schemas.microsoft.com/office/drawing/2014/main" id="{A3425D43-90DE-4633-A0E9-A5EB4E5E4BC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D381585-9B1D-44E9-A8EB-28E778A97C3F}" type="slidenum">
              <a:rPr lang="en-US" altLang="en-US" sz="1200" b="0" smtClean="0"/>
              <a:pPr>
                <a:spcBef>
                  <a:spcPct val="0"/>
                </a:spcBef>
                <a:buFontTx/>
                <a:buNone/>
              </a:pPr>
              <a:t>5</a:t>
            </a:fld>
            <a:endParaRPr lang="en-US" altLang="en-US" sz="1200" b="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C9F15-8F15-4A3F-8163-790009B0449B}"/>
              </a:ext>
            </a:extLst>
          </p:cNvPr>
          <p:cNvSpPr>
            <a:spLocks noGrp="1"/>
          </p:cNvSpPr>
          <p:nvPr>
            <p:ph type="title"/>
          </p:nvPr>
        </p:nvSpPr>
        <p:spPr/>
        <p:txBody>
          <a:bodyPr/>
          <a:lstStyle/>
          <a:p>
            <a:r>
              <a:rPr lang="en-US" altLang="en-US" sz="2800" dirty="0"/>
              <a:t>Data for Questions 2-4</a:t>
            </a:r>
            <a:endParaRPr lang="en-US" sz="2800" dirty="0"/>
          </a:p>
        </p:txBody>
      </p:sp>
      <p:sp>
        <p:nvSpPr>
          <p:cNvPr id="3" name="Content Placeholder 2">
            <a:extLst>
              <a:ext uri="{FF2B5EF4-FFF2-40B4-BE49-F238E27FC236}">
                <a16:creationId xmlns:a16="http://schemas.microsoft.com/office/drawing/2014/main" id="{267A76BD-DBAC-42CF-A87E-BCCF5F800794}"/>
              </a:ext>
            </a:extLst>
          </p:cNvPr>
          <p:cNvSpPr>
            <a:spLocks noGrp="1"/>
          </p:cNvSpPr>
          <p:nvPr>
            <p:ph idx="1"/>
          </p:nvPr>
        </p:nvSpPr>
        <p:spPr>
          <a:xfrm>
            <a:off x="685800" y="1552662"/>
            <a:ext cx="7772400" cy="4648200"/>
          </a:xfrm>
        </p:spPr>
        <p:txBody>
          <a:bodyPr/>
          <a:lstStyle/>
          <a:p>
            <a:pPr>
              <a:defRPr/>
            </a:pPr>
            <a:r>
              <a:rPr lang="en-US" sz="1800" dirty="0"/>
              <a:t>“…ISED considered three factors to assess the future spectrum requirements for commercial mobile services: subscribership, traffic growth and technology advancements.”</a:t>
            </a:r>
          </a:p>
          <a:p>
            <a:pPr lvl="1">
              <a:defRPr/>
            </a:pPr>
            <a:r>
              <a:rPr lang="en-US" sz="1600" dirty="0"/>
              <a:t>“…the percentage of Canadians who subscribed to wireless services has increased from 80% to 82% from 2010 to 2015.”</a:t>
            </a:r>
          </a:p>
          <a:p>
            <a:pPr lvl="1">
              <a:defRPr/>
            </a:pPr>
            <a:r>
              <a:rPr lang="en-US" sz="1600" dirty="0"/>
              <a:t>“The Cisco VNI forecasts that national monthly mobile data traffic in Canada will grow five-fold between 2016 and 2021, from 73.2 PB/month to over 340.9 million PB/month.”</a:t>
            </a:r>
          </a:p>
          <a:p>
            <a:pPr lvl="1">
              <a:defRPr/>
            </a:pPr>
            <a:r>
              <a:rPr lang="en-US" sz="1600" dirty="0"/>
              <a:t>“Forecasted use cases include enhanced/ultra-fast mobile broadband, massive machine type communications, and ultrareliable/low latency communications…”</a:t>
            </a:r>
          </a:p>
          <a:p>
            <a:pPr lvl="1">
              <a:defRPr/>
            </a:pPr>
            <a:r>
              <a:rPr lang="en-US" sz="1600" dirty="0"/>
              <a:t>“A number of other new technologies to support these use cases are emerging or are being researched as part of 5G standards development. These emerging technologies include, among others, the use of massive multiple input, multiple output (MIMO) technology, full-duplexing, and carrier aggregation techniques.”</a:t>
            </a:r>
          </a:p>
          <a:p>
            <a:endParaRPr lang="en-US" dirty="0"/>
          </a:p>
        </p:txBody>
      </p:sp>
      <p:sp>
        <p:nvSpPr>
          <p:cNvPr id="4" name="Date Placeholder 3">
            <a:extLst>
              <a:ext uri="{FF2B5EF4-FFF2-40B4-BE49-F238E27FC236}">
                <a16:creationId xmlns:a16="http://schemas.microsoft.com/office/drawing/2014/main" id="{EABBAC8A-5430-4ED6-BAB5-85102C692872}"/>
              </a:ext>
            </a:extLst>
          </p:cNvPr>
          <p:cNvSpPr>
            <a:spLocks noGrp="1"/>
          </p:cNvSpPr>
          <p:nvPr>
            <p:ph type="dt" sz="half"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6768B570-8476-495F-98C6-B0205B92F501}"/>
              </a:ext>
            </a:extLst>
          </p:cNvPr>
          <p:cNvSpPr>
            <a:spLocks noGrp="1"/>
          </p:cNvSpPr>
          <p:nvPr>
            <p:ph type="ftr" sz="quarter" idx="11"/>
          </p:nvPr>
        </p:nvSpPr>
        <p:spPr/>
        <p:txBody>
          <a:bodyPr/>
          <a:lstStyle/>
          <a:p>
            <a:pPr>
              <a:defRPr/>
            </a:pPr>
            <a:r>
              <a:rPr lang="en-US"/>
              <a:t>Rich Kennedy (self)</a:t>
            </a:r>
          </a:p>
        </p:txBody>
      </p:sp>
      <p:sp>
        <p:nvSpPr>
          <p:cNvPr id="6" name="Slide Number Placeholder 5">
            <a:extLst>
              <a:ext uri="{FF2B5EF4-FFF2-40B4-BE49-F238E27FC236}">
                <a16:creationId xmlns:a16="http://schemas.microsoft.com/office/drawing/2014/main" id="{238E9D9A-0973-48F6-B179-3A70A9D358A9}"/>
              </a:ext>
            </a:extLst>
          </p:cNvPr>
          <p:cNvSpPr>
            <a:spLocks noGrp="1"/>
          </p:cNvSpPr>
          <p:nvPr>
            <p:ph type="sldNum" sz="quarter" idx="12"/>
          </p:nvPr>
        </p:nvSpPr>
        <p:spPr/>
        <p:txBody>
          <a:bodyPr/>
          <a:lstStyle/>
          <a:p>
            <a:pPr>
              <a:defRPr/>
            </a:pPr>
            <a:r>
              <a:rPr lang="en-US" altLang="en-US"/>
              <a:t>Slide </a:t>
            </a:r>
            <a:fld id="{3F9541F2-3280-4B4C-B071-F86696D8DFE6}" type="slidenum">
              <a:rPr lang="en-US" altLang="en-US" smtClean="0"/>
              <a:pPr>
                <a:defRPr/>
              </a:pPr>
              <a:t>6</a:t>
            </a:fld>
            <a:endParaRPr lang="en-US" altLang="en-US"/>
          </a:p>
        </p:txBody>
      </p:sp>
    </p:spTree>
    <p:extLst>
      <p:ext uri="{BB962C8B-B14F-4D97-AF65-F5344CB8AC3E}">
        <p14:creationId xmlns:p14="http://schemas.microsoft.com/office/powerpoint/2010/main" val="2272671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3B2574B1-3833-4078-BA0B-F3794BCBA7BB}"/>
              </a:ext>
            </a:extLst>
          </p:cNvPr>
          <p:cNvSpPr>
            <a:spLocks noGrp="1" noChangeArrowheads="1"/>
          </p:cNvSpPr>
          <p:nvPr>
            <p:ph type="title"/>
          </p:nvPr>
        </p:nvSpPr>
        <p:spPr>
          <a:xfrm>
            <a:off x="685800" y="685800"/>
            <a:ext cx="7772400" cy="1069848"/>
          </a:xfrm>
        </p:spPr>
        <p:txBody>
          <a:bodyPr/>
          <a:lstStyle/>
          <a:p>
            <a:r>
              <a:rPr lang="en-US" altLang="en-US" sz="2800" dirty="0">
                <a:solidFill>
                  <a:schemeClr val="tx1"/>
                </a:solidFill>
              </a:rPr>
              <a:t>Consultation Question 5</a:t>
            </a:r>
          </a:p>
        </p:txBody>
      </p:sp>
      <p:sp>
        <p:nvSpPr>
          <p:cNvPr id="3" name="Content Placeholder 2">
            <a:extLst>
              <a:ext uri="{FF2B5EF4-FFF2-40B4-BE49-F238E27FC236}">
                <a16:creationId xmlns:a16="http://schemas.microsoft.com/office/drawing/2014/main" id="{21035C56-AB0C-42F4-A7E1-8C02D7D33BC9}"/>
              </a:ext>
            </a:extLst>
          </p:cNvPr>
          <p:cNvSpPr>
            <a:spLocks noGrp="1"/>
          </p:cNvSpPr>
          <p:nvPr>
            <p:ph idx="1"/>
          </p:nvPr>
        </p:nvSpPr>
        <p:spPr>
          <a:xfrm>
            <a:off x="685800" y="1600200"/>
            <a:ext cx="7772400" cy="4648200"/>
          </a:xfrm>
        </p:spPr>
        <p:txBody>
          <a:bodyPr/>
          <a:lstStyle/>
          <a:p>
            <a:pPr>
              <a:buFont typeface="Arial" panose="020B0604020202020204" pitchFamily="34" charset="0"/>
              <a:buChar char="•"/>
              <a:defRPr/>
            </a:pPr>
            <a:r>
              <a:rPr lang="en-US" sz="1800" dirty="0"/>
              <a:t>Q5 – Do you agree with the above assessment of demand for licence-exempt spectrum in the next few years? Is there additional information regarding demand, which is not covered above, that should be considered? If so, please explain in detail. </a:t>
            </a:r>
          </a:p>
          <a:p>
            <a:pPr>
              <a:buFont typeface="Arial" panose="020B0604020202020204" pitchFamily="34" charset="0"/>
              <a:buChar char="•"/>
              <a:defRPr/>
            </a:pPr>
            <a:endParaRPr lang="en-US" sz="1400" dirty="0"/>
          </a:p>
        </p:txBody>
      </p:sp>
      <p:sp>
        <p:nvSpPr>
          <p:cNvPr id="4" name="Date Placeholder 3">
            <a:extLst>
              <a:ext uri="{FF2B5EF4-FFF2-40B4-BE49-F238E27FC236}">
                <a16:creationId xmlns:a16="http://schemas.microsoft.com/office/drawing/2014/main" id="{27137A8E-E110-46FD-ABD2-92B55962E2E4}"/>
              </a:ext>
            </a:extLst>
          </p:cNvPr>
          <p:cNvSpPr>
            <a:spLocks noGrp="1"/>
          </p:cNvSpPr>
          <p:nvPr>
            <p:ph type="dt" sz="quarter"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0687310B-E0E9-4CED-BEC6-F96DF3C5FE1A}"/>
              </a:ext>
            </a:extLst>
          </p:cNvPr>
          <p:cNvSpPr>
            <a:spLocks noGrp="1"/>
          </p:cNvSpPr>
          <p:nvPr>
            <p:ph type="ftr" sz="quarter" idx="11"/>
          </p:nvPr>
        </p:nvSpPr>
        <p:spPr/>
        <p:txBody>
          <a:bodyPr/>
          <a:lstStyle/>
          <a:p>
            <a:pPr>
              <a:defRPr/>
            </a:pPr>
            <a:r>
              <a:rPr lang="en-US"/>
              <a:t>Rich Kennedy (self)</a:t>
            </a:r>
          </a:p>
        </p:txBody>
      </p:sp>
      <p:sp>
        <p:nvSpPr>
          <p:cNvPr id="17414" name="Slide Number Placeholder 5">
            <a:extLst>
              <a:ext uri="{FF2B5EF4-FFF2-40B4-BE49-F238E27FC236}">
                <a16:creationId xmlns:a16="http://schemas.microsoft.com/office/drawing/2014/main" id="{255AE3D6-7AD8-4DD3-A87F-09FFAD435141}"/>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A7E3A0A4-61AE-4F85-A1CF-A07D2629D37B}" type="slidenum">
              <a:rPr lang="en-US" altLang="en-US" sz="1200" b="0" smtClean="0"/>
              <a:pPr>
                <a:spcBef>
                  <a:spcPct val="0"/>
                </a:spcBef>
                <a:buFontTx/>
                <a:buNone/>
              </a:pPr>
              <a:t>7</a:t>
            </a:fld>
            <a:endParaRPr lang="en-US" altLang="en-US" sz="1200" b="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417F6-934F-483F-B1F2-5EEBE6055095}"/>
              </a:ext>
            </a:extLst>
          </p:cNvPr>
          <p:cNvSpPr>
            <a:spLocks noGrp="1"/>
          </p:cNvSpPr>
          <p:nvPr>
            <p:ph type="title"/>
          </p:nvPr>
        </p:nvSpPr>
        <p:spPr/>
        <p:txBody>
          <a:bodyPr/>
          <a:lstStyle/>
          <a:p>
            <a:r>
              <a:rPr lang="en-US" sz="2800" dirty="0"/>
              <a:t>Data for Question 5</a:t>
            </a:r>
          </a:p>
        </p:txBody>
      </p:sp>
      <p:sp>
        <p:nvSpPr>
          <p:cNvPr id="3" name="Content Placeholder 2">
            <a:extLst>
              <a:ext uri="{FF2B5EF4-FFF2-40B4-BE49-F238E27FC236}">
                <a16:creationId xmlns:a16="http://schemas.microsoft.com/office/drawing/2014/main" id="{20E1E868-5339-46AB-B244-4441D99FE52A}"/>
              </a:ext>
            </a:extLst>
          </p:cNvPr>
          <p:cNvSpPr>
            <a:spLocks noGrp="1"/>
          </p:cNvSpPr>
          <p:nvPr>
            <p:ph idx="1"/>
          </p:nvPr>
        </p:nvSpPr>
        <p:spPr/>
        <p:txBody>
          <a:bodyPr/>
          <a:lstStyle/>
          <a:p>
            <a:r>
              <a:rPr lang="en-US" sz="1600" dirty="0"/>
              <a:t>“According to the Cisco VNI, the number of public Wi-Fi hotspots deployed globally is expected to grow from 94.0 million in 2016 to 541.6 million by 2021, representing a five-fold increase.”</a:t>
            </a:r>
          </a:p>
          <a:p>
            <a:r>
              <a:rPr lang="en-US" sz="1600" dirty="0"/>
              <a:t>“In Canada, Cisco estimates that 71% of mobile data traffic was offloaded to Wi-Fi in 2016 and it is expected to reach 75% by 2021.”</a:t>
            </a:r>
          </a:p>
          <a:p>
            <a:r>
              <a:rPr lang="en-US" sz="1600" dirty="0"/>
              <a:t>“Wi-Fi traffic was approximately 698 PB/month in Canada in 2015, and it is predicted that it will reach 2.1 EB/month in 2020.”</a:t>
            </a:r>
          </a:p>
          <a:p>
            <a:r>
              <a:rPr lang="en-US" sz="1600" dirty="0"/>
              <a:t>“According to the Cisco VNI, in 2016, M2M devices alone represented 50% of the 230M networked devices in Canada, and are expected to account for 67% of the 405.2M networked devices in 2020.”</a:t>
            </a:r>
          </a:p>
        </p:txBody>
      </p:sp>
      <p:sp>
        <p:nvSpPr>
          <p:cNvPr id="4" name="Date Placeholder 3">
            <a:extLst>
              <a:ext uri="{FF2B5EF4-FFF2-40B4-BE49-F238E27FC236}">
                <a16:creationId xmlns:a16="http://schemas.microsoft.com/office/drawing/2014/main" id="{98C2521D-741E-4792-BEF6-F02A9191E7D7}"/>
              </a:ext>
            </a:extLst>
          </p:cNvPr>
          <p:cNvSpPr>
            <a:spLocks noGrp="1"/>
          </p:cNvSpPr>
          <p:nvPr>
            <p:ph type="dt" sz="half"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1DCB49ED-2D86-4617-9D28-2A7160535A7D}"/>
              </a:ext>
            </a:extLst>
          </p:cNvPr>
          <p:cNvSpPr>
            <a:spLocks noGrp="1"/>
          </p:cNvSpPr>
          <p:nvPr>
            <p:ph type="ftr" sz="quarter" idx="11"/>
          </p:nvPr>
        </p:nvSpPr>
        <p:spPr/>
        <p:txBody>
          <a:bodyPr/>
          <a:lstStyle/>
          <a:p>
            <a:pPr>
              <a:defRPr/>
            </a:pPr>
            <a:r>
              <a:rPr lang="en-US"/>
              <a:t>Rich Kennedy (self)</a:t>
            </a:r>
          </a:p>
        </p:txBody>
      </p:sp>
      <p:sp>
        <p:nvSpPr>
          <p:cNvPr id="6" name="Slide Number Placeholder 5">
            <a:extLst>
              <a:ext uri="{FF2B5EF4-FFF2-40B4-BE49-F238E27FC236}">
                <a16:creationId xmlns:a16="http://schemas.microsoft.com/office/drawing/2014/main" id="{F90F04F5-A918-4940-B237-0884676D8AFB}"/>
              </a:ext>
            </a:extLst>
          </p:cNvPr>
          <p:cNvSpPr>
            <a:spLocks noGrp="1"/>
          </p:cNvSpPr>
          <p:nvPr>
            <p:ph type="sldNum" sz="quarter" idx="12"/>
          </p:nvPr>
        </p:nvSpPr>
        <p:spPr/>
        <p:txBody>
          <a:bodyPr/>
          <a:lstStyle/>
          <a:p>
            <a:pPr>
              <a:defRPr/>
            </a:pPr>
            <a:r>
              <a:rPr lang="en-US" altLang="en-US"/>
              <a:t>Slide </a:t>
            </a:r>
            <a:fld id="{3F9541F2-3280-4B4C-B071-F86696D8DFE6}" type="slidenum">
              <a:rPr lang="en-US" altLang="en-US" smtClean="0"/>
              <a:pPr>
                <a:defRPr/>
              </a:pPr>
              <a:t>8</a:t>
            </a:fld>
            <a:endParaRPr lang="en-US" altLang="en-US"/>
          </a:p>
        </p:txBody>
      </p:sp>
    </p:spTree>
    <p:extLst>
      <p:ext uri="{BB962C8B-B14F-4D97-AF65-F5344CB8AC3E}">
        <p14:creationId xmlns:p14="http://schemas.microsoft.com/office/powerpoint/2010/main" val="4090237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4B095160-8685-4602-9E7F-72D1E1F32F11}"/>
              </a:ext>
            </a:extLst>
          </p:cNvPr>
          <p:cNvSpPr>
            <a:spLocks noGrp="1" noChangeArrowheads="1"/>
          </p:cNvSpPr>
          <p:nvPr>
            <p:ph type="title"/>
          </p:nvPr>
        </p:nvSpPr>
        <p:spPr>
          <a:xfrm>
            <a:off x="685800" y="685800"/>
            <a:ext cx="7772400" cy="1069848"/>
          </a:xfrm>
        </p:spPr>
        <p:txBody>
          <a:bodyPr/>
          <a:lstStyle/>
          <a:p>
            <a:r>
              <a:rPr lang="en-US" altLang="en-US" sz="2800" dirty="0">
                <a:solidFill>
                  <a:schemeClr val="tx1"/>
                </a:solidFill>
              </a:rPr>
              <a:t>Consultation Question 6</a:t>
            </a:r>
          </a:p>
        </p:txBody>
      </p:sp>
      <p:sp>
        <p:nvSpPr>
          <p:cNvPr id="3" name="Content Placeholder 2">
            <a:extLst>
              <a:ext uri="{FF2B5EF4-FFF2-40B4-BE49-F238E27FC236}">
                <a16:creationId xmlns:a16="http://schemas.microsoft.com/office/drawing/2014/main" id="{501EA894-13A7-4EE7-A88E-1F4C6B6F936B}"/>
              </a:ext>
            </a:extLst>
          </p:cNvPr>
          <p:cNvSpPr>
            <a:spLocks noGrp="1"/>
          </p:cNvSpPr>
          <p:nvPr>
            <p:ph idx="1"/>
          </p:nvPr>
        </p:nvSpPr>
        <p:spPr>
          <a:xfrm>
            <a:off x="685800" y="1600200"/>
            <a:ext cx="7772400" cy="4648200"/>
          </a:xfrm>
        </p:spPr>
        <p:txBody>
          <a:bodyPr/>
          <a:lstStyle/>
          <a:p>
            <a:pPr>
              <a:defRPr/>
            </a:pPr>
            <a:r>
              <a:rPr lang="en-US" sz="1800" dirty="0"/>
              <a:t>Q6 – What new technologies and/or sharing techniques are expected to aid in relieving traffic pressures and addressing spectrum demand for licence-exempt applications? When are these technologies expected to become available? </a:t>
            </a:r>
          </a:p>
        </p:txBody>
      </p:sp>
      <p:sp>
        <p:nvSpPr>
          <p:cNvPr id="4" name="Date Placeholder 3">
            <a:extLst>
              <a:ext uri="{FF2B5EF4-FFF2-40B4-BE49-F238E27FC236}">
                <a16:creationId xmlns:a16="http://schemas.microsoft.com/office/drawing/2014/main" id="{98667CFB-FEB2-4B2D-AC10-68D8A70D4613}"/>
              </a:ext>
            </a:extLst>
          </p:cNvPr>
          <p:cNvSpPr>
            <a:spLocks noGrp="1"/>
          </p:cNvSpPr>
          <p:nvPr>
            <p:ph type="dt" sz="quarter" idx="10"/>
          </p:nvPr>
        </p:nvSpPr>
        <p:spPr/>
        <p:txBody>
          <a:bodyPr/>
          <a:lstStyle/>
          <a:p>
            <a:pPr>
              <a:defRPr/>
            </a:pPr>
            <a:r>
              <a:rPr lang="en-US"/>
              <a:t>January 2018</a:t>
            </a:r>
          </a:p>
        </p:txBody>
      </p:sp>
      <p:sp>
        <p:nvSpPr>
          <p:cNvPr id="5" name="Footer Placeholder 4">
            <a:extLst>
              <a:ext uri="{FF2B5EF4-FFF2-40B4-BE49-F238E27FC236}">
                <a16:creationId xmlns:a16="http://schemas.microsoft.com/office/drawing/2014/main" id="{B6057575-63A1-4140-A095-56C294471ED6}"/>
              </a:ext>
            </a:extLst>
          </p:cNvPr>
          <p:cNvSpPr>
            <a:spLocks noGrp="1"/>
          </p:cNvSpPr>
          <p:nvPr>
            <p:ph type="ftr" sz="quarter" idx="11"/>
          </p:nvPr>
        </p:nvSpPr>
        <p:spPr/>
        <p:txBody>
          <a:bodyPr/>
          <a:lstStyle/>
          <a:p>
            <a:pPr>
              <a:defRPr/>
            </a:pPr>
            <a:r>
              <a:rPr lang="en-US"/>
              <a:t>Rich Kennedy (self)</a:t>
            </a:r>
          </a:p>
        </p:txBody>
      </p:sp>
      <p:sp>
        <p:nvSpPr>
          <p:cNvPr id="19462" name="Slide Number Placeholder 5">
            <a:extLst>
              <a:ext uri="{FF2B5EF4-FFF2-40B4-BE49-F238E27FC236}">
                <a16:creationId xmlns:a16="http://schemas.microsoft.com/office/drawing/2014/main" id="{1D679B15-37B7-493A-866D-0D9FD075F0AE}"/>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A4E1B87-B175-42DA-9E61-7A924EA30E9C}" type="slidenum">
              <a:rPr lang="en-US" altLang="en-US" sz="1200" b="0" smtClean="0"/>
              <a:pPr>
                <a:spcBef>
                  <a:spcPct val="0"/>
                </a:spcBef>
                <a:buFontTx/>
                <a:buNone/>
              </a:pPr>
              <a:t>9</a:t>
            </a:fld>
            <a:endParaRPr lang="en-US" altLang="en-US" sz="1200" b="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94564</TotalTime>
  <Words>1897</Words>
  <Application>Microsoft Office PowerPoint</Application>
  <PresentationFormat>On-screen Show (4:3)</PresentationFormat>
  <Paragraphs>157</Paragraphs>
  <Slides>24</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ＭＳ Ｐゴシック</vt:lpstr>
      <vt:lpstr>ＭＳ Ｐゴシック</vt:lpstr>
      <vt:lpstr>Arial</vt:lpstr>
      <vt:lpstr>Times New Roman</vt:lpstr>
      <vt:lpstr>Wingdings</vt:lpstr>
      <vt:lpstr>802-11-Submission</vt:lpstr>
      <vt:lpstr>Document</vt:lpstr>
      <vt:lpstr>ISED 2018-2022 Spectrum Outlook Consultation Response</vt:lpstr>
      <vt:lpstr>Abstract</vt:lpstr>
      <vt:lpstr>ISED Spectrum Outlook Consultation</vt:lpstr>
      <vt:lpstr>Consultation Question 1</vt:lpstr>
      <vt:lpstr>Consultation Questions 2-4</vt:lpstr>
      <vt:lpstr>Data for Questions 2-4</vt:lpstr>
      <vt:lpstr>Consultation Question 5</vt:lpstr>
      <vt:lpstr>Data for Question 5</vt:lpstr>
      <vt:lpstr>Consultation Question 6</vt:lpstr>
      <vt:lpstr>Consultation Question 7</vt:lpstr>
      <vt:lpstr>Consultation Question 8</vt:lpstr>
      <vt:lpstr>Consultation Questions 9-12</vt:lpstr>
      <vt:lpstr>Consultation Questions 13-15</vt:lpstr>
      <vt:lpstr>Consultation Question 16</vt:lpstr>
      <vt:lpstr>Consultation Question 17</vt:lpstr>
      <vt:lpstr>Consultation Question 18</vt:lpstr>
      <vt:lpstr>Consultation Question 19</vt:lpstr>
      <vt:lpstr>PowerPoint Presentation</vt:lpstr>
      <vt:lpstr>Consultation Question 20</vt:lpstr>
      <vt:lpstr>PowerPoint Presentation</vt:lpstr>
      <vt:lpstr>Consultation Question 21</vt:lpstr>
      <vt:lpstr>Consultation Question 22</vt:lpstr>
      <vt:lpstr>Consultation Question 23</vt:lpstr>
      <vt:lpstr>Instructions for Filing</vt:lpstr>
    </vt:vector>
  </TitlesOfParts>
  <Company>Research In Motion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Waikoloa Meeting Plan</dc:title>
  <dc:creator>Rich Kennedy</dc:creator>
  <cp:lastModifiedBy>Richard Kennedy</cp:lastModifiedBy>
  <cp:revision>1818</cp:revision>
  <cp:lastPrinted>1998-02-10T13:28:06Z</cp:lastPrinted>
  <dcterms:created xsi:type="dcterms:W3CDTF">2009-04-21T18:18:19Z</dcterms:created>
  <dcterms:modified xsi:type="dcterms:W3CDTF">2018-01-29T20:22:27Z</dcterms:modified>
</cp:coreProperties>
</file>