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3" r:id="rId2"/>
    <p:sldId id="334" r:id="rId3"/>
    <p:sldId id="335" r:id="rId4"/>
    <p:sldId id="336" r:id="rId5"/>
    <p:sldId id="338" r:id="rId6"/>
    <p:sldId id="343" r:id="rId7"/>
    <p:sldId id="339" r:id="rId8"/>
    <p:sldId id="340" r:id="rId9"/>
    <p:sldId id="341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10" autoAdjust="0"/>
    <p:restoredTop sz="95179" autoAdjust="0"/>
  </p:normalViewPr>
  <p:slideViewPr>
    <p:cSldViewPr>
      <p:cViewPr varScale="1">
        <p:scale>
          <a:sx n="104" d="100"/>
          <a:sy n="104" d="100"/>
        </p:scale>
        <p:origin x="15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15-13/0083r0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72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9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05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5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6" y="6475413"/>
            <a:ext cx="129682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7095" y="6475413"/>
            <a:ext cx="12968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802.18-18/0013r00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Liasion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012-01-0000-ofcom-update-for-ieee-802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8/18-18-0008-02-0000-rr-tag-irvine-interim-meeting-agenda-january-2018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10-01-0000-sa-use-of-spectrum-draft-position-06dec17.docx" TargetMode="External"/><Relationship Id="rId5" Type="http://schemas.openxmlformats.org/officeDocument/2006/relationships/hyperlink" Target="https://mentor.ieee.org/802.18/dcn/18/18-18-0009-02-0000-ofcom-questions-and-answers-fixed-wireless-spectrum-strategy.ppt" TargetMode="External"/><Relationship Id="rId4" Type="http://schemas.openxmlformats.org/officeDocument/2006/relationships/hyperlink" Target="https://mentor.ieee.org/802.18/dcn/17/18-17-0140-01-0000-meeting-minutes-nov-2017-orlando.doc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RR-TAG (802.18) to 802.11 Liaison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>
                <a:latin typeface="Times New Roman" charset="0"/>
              </a:rPr>
              <a:t>Date:</a:t>
            </a:r>
            <a:r>
              <a:rPr lang="en-US" sz="2000" b="0" kern="0" dirty="0">
                <a:latin typeface="Times New Roman" charset="0"/>
              </a:rPr>
              <a:t> 19 January 2018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29891"/>
              </p:ext>
            </p:extLst>
          </p:nvPr>
        </p:nvGraphicFramePr>
        <p:xfrm>
          <a:off x="495300" y="3143250"/>
          <a:ext cx="777240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3" imgW="8381750" imgH="2521899" progId="Word.Document.8">
                  <p:embed/>
                </p:oleObj>
              </mc:Choice>
              <mc:Fallback>
                <p:oleObj name="Document" r:id="rId3" imgW="8381750" imgH="2521899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43250"/>
                        <a:ext cx="7772400" cy="234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06027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914399"/>
            <a:ext cx="8077200" cy="5029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dirty="0"/>
              <a:t>New spectrum bill proposed (S.1682)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Includes a section on rule making on the unlicensed use of 5925 to 7125 </a:t>
            </a:r>
            <a:r>
              <a:rPr lang="en-US" altLang="en-US" sz="2000" dirty="0" err="1"/>
              <a:t>MHz.</a:t>
            </a:r>
            <a:r>
              <a:rPr lang="en-US" altLang="en-US" sz="2000" dirty="0"/>
              <a:t>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Has gone no where. 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b="1" dirty="0"/>
              <a:t>ISED consultation on harmonizing TVWS</a:t>
            </a:r>
            <a:r>
              <a:rPr lang="en-US" altLang="en-US" sz="2000" dirty="0"/>
              <a:t> with the US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Nothing of note to comment on.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000" b="1" dirty="0"/>
              <a:t>ISED consultation on Spectrum Outlook </a:t>
            </a:r>
            <a:r>
              <a:rPr lang="en-US" altLang="en-US" sz="2000" dirty="0"/>
              <a:t>2018 - 2022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Walked though the 23 questions and ID'd ones we may want to comment on 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No mention of the 6 GHz band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2000" dirty="0"/>
              <a:t>Comments due 16 February 2018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378550"/>
            <a:ext cx="8294688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EMEA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6 GHz activity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EC mandate, RSCOM17-53rev1</a:t>
            </a:r>
            <a:r>
              <a:rPr lang="en-US" sz="1800" dirty="0"/>
              <a:t>, now final and is limited to 5925-6425 </a:t>
            </a:r>
            <a:r>
              <a:rPr lang="en-US" sz="1800" dirty="0" err="1"/>
              <a:t>MHz.</a:t>
            </a:r>
            <a:r>
              <a:rPr lang="en-US" sz="1800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ERM SR Doc, TR 103 524 </a:t>
            </a:r>
            <a:r>
              <a:rPr lang="en-US" sz="1800" dirty="0"/>
              <a:t>has some opposition, still expecting to get published end of January.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3GPPP RAN#78 </a:t>
            </a:r>
            <a:r>
              <a:rPr lang="en-US" sz="1800" dirty="0"/>
              <a:t>(RP-172804)  study item, looking at 5925 – 7125 GHz also.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CEPT ECC SE45 and FM57 </a:t>
            </a:r>
            <a:r>
              <a:rPr lang="en-US" sz="1800" dirty="0"/>
              <a:t>had their first meetings.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SE45 Introduced RLAN parameters as contained in the </a:t>
            </a:r>
            <a:r>
              <a:rPr lang="en-US" dirty="0" err="1"/>
              <a:t>SRDoc</a:t>
            </a:r>
            <a:r>
              <a:rPr lang="en-US" dirty="0"/>
              <a:t> ETSI TR 103 524.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FM57 discussed the opportunity to prepare a questionnaire and obtain information on the actual deployment and technical and operational parameters of FS in the 6 GHz range.</a:t>
            </a:r>
            <a:endParaRPr lang="en-US" altLang="en-US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F160B4B-C9B3-4329-AEC7-D9BF8CF5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073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EMEA updates cont.: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60 GHz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ETSI SR doc, TR 103 583  </a:t>
            </a:r>
            <a:r>
              <a:rPr lang="en-US" dirty="0"/>
              <a:t>being worked on with some points on ITS channelization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Ofcom</a:t>
            </a:r>
            <a:r>
              <a:rPr lang="en-US" sz="2000" dirty="0"/>
              <a:t> fixed wireless consultation looking at 6 and 60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Fixed wireless links could change over the next 5-10 years.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Asking different things for 57-66, 64-66 and 66-81GHz bands.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And looking to move 1.4 GHz users to the 6 GHz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Walked though the 11 questions and ID'd ones we may want to comment on.  Refined at Ad Hoc on Wednesday.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Approved on Thursday.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6607DC2-34B0-44AD-BE97-7D162EAD5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166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14400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EN 301 893, 5GHz, has a new work item looking at several things.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Including, Energy Detection Threshold, Receiver requirements with the blocking, and general text clarity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EN 302 567, 60 GHz, not in OJEU yet, possibly by end of February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OOB/Mask, Rx performance and test methods.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ACMA LIPD class licensing consultation</a:t>
            </a:r>
            <a:r>
              <a:rPr lang="en-US" altLang="en-US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One of note is alignment with FCC in 57-66 GHz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HKCA: Performance specification for radio equipment operating in the 920-925 MHz band for the provision of public tele services</a:t>
            </a:r>
            <a:endParaRPr lang="en-US" alt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RR-TAG-4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031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971843"/>
            <a:ext cx="8077200" cy="525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0" indent="0">
              <a:buNone/>
            </a:pPr>
            <a:r>
              <a:rPr lang="en-US" alt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Reviewed/commented on recent draft of the IEEE SA Board of Governors Position Statement on Additional Spectrum Needed (for IEEE).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This is a continuation of reviewing/commenting an earlier draft at the November 2017 Plenary. </a:t>
            </a:r>
          </a:p>
          <a:p>
            <a:pPr marL="457200" lvl="1" indent="0">
              <a:buNone/>
            </a:pPr>
            <a:r>
              <a:rPr lang="en-US" alt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Ofcom</a:t>
            </a:r>
            <a:r>
              <a:rPr lang="en-US" altLang="en-US" sz="2000" dirty="0"/>
              <a:t> Presentation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Andy Gowans from </a:t>
            </a:r>
            <a:r>
              <a:rPr lang="en-US" altLang="en-US" dirty="0" err="1"/>
              <a:t>Ofcom</a:t>
            </a:r>
            <a:r>
              <a:rPr lang="en-US" altLang="en-US" dirty="0"/>
              <a:t> had a presentation on what is going on at </a:t>
            </a:r>
            <a:r>
              <a:rPr lang="en-US" altLang="en-US" dirty="0" err="1"/>
              <a:t>Ofcom</a:t>
            </a:r>
            <a:r>
              <a:rPr lang="en-US" altLang="en-US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3"/>
              </a:rPr>
              <a:t>https://mentor.ieee.org/802.18/dcn/18/18-18-0012-01-0000-ofcom-update-for-ieee-802.pptx</a:t>
            </a:r>
            <a:r>
              <a:rPr lang="en-US" altLang="en-US" dirty="0"/>
              <a:t> 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endParaRPr lang="en-US" altLang="en-US" sz="20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3BF8130-FCF1-4CA2-93CB-644391EF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Additional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056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Documents 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953000"/>
          </a:xfrm>
        </p:spPr>
        <p:txBody>
          <a:bodyPr/>
          <a:lstStyle/>
          <a:p>
            <a:r>
              <a:rPr lang="en-US" altLang="en-US" sz="2000" dirty="0"/>
              <a:t>Documents Approved</a:t>
            </a:r>
            <a:endParaRPr lang="en-US" altLang="en-US" sz="1800" dirty="0"/>
          </a:p>
          <a:p>
            <a:pPr lvl="1"/>
            <a:r>
              <a:rPr lang="en-US" altLang="en-US" sz="1800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https://mentor.ieee.org/802.18/dcn/18/18-18-0008-02-0000-rr-tag-irvine-interim-meeting-agenda-january-2018.pptx</a:t>
            </a:r>
            <a:endParaRPr lang="en-US" altLang="en-US" sz="1600" dirty="0"/>
          </a:p>
          <a:p>
            <a:pPr lvl="2"/>
            <a:endParaRPr lang="en-US" altLang="en-US" sz="1600" dirty="0"/>
          </a:p>
          <a:p>
            <a:pPr lvl="1"/>
            <a:r>
              <a:rPr lang="en-US" altLang="en-US" sz="1800" dirty="0"/>
              <a:t>Orlando  minutes</a:t>
            </a:r>
            <a:endParaRPr lang="en-US" altLang="en-US" sz="11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https://mentor.ieee.org/802.18/dcn/17/18-17-0140-01-0000-meeting-minutes-nov-2017-orlando.docx</a:t>
            </a:r>
            <a:r>
              <a:rPr lang="en-US" altLang="en-US" sz="1600" dirty="0"/>
              <a:t> </a:t>
            </a:r>
          </a:p>
          <a:p>
            <a:pPr marL="857250" lvl="2" indent="0">
              <a:buNone/>
            </a:pPr>
            <a:endParaRPr lang="en-US" altLang="en-US" sz="1600" dirty="0"/>
          </a:p>
          <a:p>
            <a:pPr lvl="1"/>
            <a:r>
              <a:rPr lang="en-US" altLang="en-US" sz="1800" dirty="0"/>
              <a:t>Teleconference minutes 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sz="1800" dirty="0" err="1"/>
              <a:t>Ofcom</a:t>
            </a:r>
            <a:r>
              <a:rPr lang="en-US" altLang="en-US" sz="1800" dirty="0"/>
              <a:t> Fixed Wireless Consultation</a:t>
            </a:r>
          </a:p>
          <a:p>
            <a:pPr lvl="2"/>
            <a:r>
              <a:rPr lang="en-US" altLang="en-US" sz="1600" dirty="0">
                <a:hlinkClick r:id="rId5"/>
              </a:rPr>
              <a:t>https://mentor.ieee.org/802.18/dcn/18/18-18-0009-02-0000-ofcom-questions-and-answers-fixed-wireless-spectrum-strategy.ppt</a:t>
            </a:r>
            <a:r>
              <a:rPr lang="en-US" altLang="en-US" sz="1600" dirty="0"/>
              <a:t> </a:t>
            </a:r>
          </a:p>
          <a:p>
            <a:pPr lvl="1"/>
            <a:endParaRPr lang="en-US" altLang="en-US" sz="1600" dirty="0"/>
          </a:p>
          <a:p>
            <a:pPr lvl="1"/>
            <a:r>
              <a:rPr lang="en-US" altLang="en-US" sz="1800" dirty="0"/>
              <a:t>IEEE SA BOG Additional Spectrum Needed Position Statement</a:t>
            </a:r>
          </a:p>
          <a:p>
            <a:pPr lvl="2"/>
            <a:r>
              <a:rPr lang="en-US" altLang="en-US" sz="1600" dirty="0">
                <a:hlinkClick r:id="rId6"/>
              </a:rPr>
              <a:t>https://mentor.ieee.org/802.18/dcn/18/18-18-0010-01-0000-sa-use-of-spectrum-draft-position-06dec17.docx</a:t>
            </a:r>
            <a:r>
              <a:rPr lang="en-US" altLang="en-US" sz="16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0981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7095" y="6475413"/>
            <a:ext cx="1296830" cy="184666"/>
          </a:xfrm>
        </p:spPr>
        <p:txBody>
          <a:bodyPr/>
          <a:lstStyle/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GB" sz="2800" dirty="0"/>
              <a:t>Next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1525" y="1260088"/>
            <a:ext cx="7772400" cy="4114800"/>
          </a:xfrm>
        </p:spPr>
        <p:txBody>
          <a:bodyPr/>
          <a:lstStyle/>
          <a:p>
            <a:r>
              <a:rPr lang="en-US" sz="2000" dirty="0"/>
              <a:t>Americas</a:t>
            </a:r>
          </a:p>
          <a:p>
            <a:pPr marL="457200" lvl="1" indent="0">
              <a:buNone/>
            </a:pPr>
            <a:r>
              <a:rPr lang="en-US" altLang="en-US" dirty="0"/>
              <a:t>-    Work on ISED consultation for Spectrum Outlook 2018 - 2022</a:t>
            </a:r>
            <a:endParaRPr lang="en-US" dirty="0"/>
          </a:p>
          <a:p>
            <a:endParaRPr lang="en-US" sz="2000" dirty="0"/>
          </a:p>
          <a:p>
            <a:r>
              <a:rPr lang="en-US" sz="2000" dirty="0"/>
              <a:t>EMEA </a:t>
            </a:r>
          </a:p>
          <a:p>
            <a:pPr lvl="1"/>
            <a:r>
              <a:rPr lang="en-US" dirty="0"/>
              <a:t>6 GHz license exempt sharing </a:t>
            </a:r>
          </a:p>
          <a:p>
            <a:pPr lvl="1"/>
            <a:r>
              <a:rPr lang="en-US" altLang="en-US" dirty="0"/>
              <a:t>60 GHz  SR Doc. etc. </a:t>
            </a:r>
          </a:p>
          <a:p>
            <a:endParaRPr lang="en-US" altLang="en-US" sz="2000" dirty="0"/>
          </a:p>
          <a:p>
            <a:r>
              <a:rPr lang="en-US" altLang="en-US" sz="2000" dirty="0"/>
              <a:t>APAC</a:t>
            </a:r>
          </a:p>
          <a:p>
            <a:pPr lvl="1"/>
            <a:r>
              <a:rPr lang="en-US" dirty="0"/>
              <a:t>Anything new that comes up. </a:t>
            </a:r>
          </a:p>
          <a:p>
            <a:pPr lvl="1"/>
            <a:endParaRPr lang="en-US" dirty="0"/>
          </a:p>
          <a:p>
            <a:r>
              <a:rPr lang="en-US" sz="2000" dirty="0"/>
              <a:t>Ongoing:</a:t>
            </a:r>
          </a:p>
          <a:p>
            <a:pPr lvl="1"/>
            <a:r>
              <a:rPr lang="en-US" dirty="0"/>
              <a:t>Monitor / support ITU contributions, FCC comments,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85567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1523999"/>
            <a:ext cx="8066087" cy="4951413"/>
          </a:xfrm>
        </p:spPr>
        <p:txBody>
          <a:bodyPr/>
          <a:lstStyle/>
          <a:p>
            <a:r>
              <a:rPr lang="en-US" sz="2000" dirty="0"/>
              <a:t>The RR-TAG adjourned in AM1 on Thursday.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dirty="0"/>
              <a:t>Scheduled through   26 April 2018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 25 January 2018, </a:t>
            </a:r>
            <a:r>
              <a:rPr lang="en-US" dirty="0"/>
              <a:t>1430et/1130pt</a:t>
            </a:r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18-16/0038-08 (</a:t>
            </a:r>
            <a:r>
              <a:rPr lang="en-US" altLang="en-US" sz="2000" i="1" u="sng" dirty="0"/>
              <a:t>or latest</a:t>
            </a:r>
            <a:r>
              <a:rPr lang="en-US" altLang="en-US" sz="2000" dirty="0"/>
              <a:t>)</a:t>
            </a:r>
            <a:endParaRPr lang="en-US" sz="2000" dirty="0"/>
          </a:p>
          <a:p>
            <a:pPr lvl="2"/>
            <a:r>
              <a:rPr lang="en-US" sz="2000" dirty="0"/>
              <a:t>All notices are sent through the 802.18 </a:t>
            </a:r>
            <a:r>
              <a:rPr lang="en-US" sz="2000" dirty="0" err="1"/>
              <a:t>listserver</a:t>
            </a:r>
            <a:r>
              <a:rPr lang="en-US" sz="2000" dirty="0"/>
              <a:t> reflector.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the Plenary 06-08 March 2018, Hyatt Regency O’Hare, Rosemont, Illinois, USA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2041</TotalTime>
  <Words>860</Words>
  <Application>Microsoft Office PowerPoint</Application>
  <PresentationFormat>On-screen Show (4:3)</PresentationFormat>
  <Paragraphs>154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Times New Roman</vt:lpstr>
      <vt:lpstr>802-18-Submission</vt:lpstr>
      <vt:lpstr>Document</vt:lpstr>
      <vt:lpstr>RR-TAG (802.18) to 802.11 Liaison</vt:lpstr>
      <vt:lpstr>Items Reviewed/Discussed in the RR-TAG</vt:lpstr>
      <vt:lpstr>Items Reviewed/Discussed in the RR-TAG-2</vt:lpstr>
      <vt:lpstr>Items Reviewed/Discussed in the RR-TAG-3</vt:lpstr>
      <vt:lpstr>Items Reviewed/Discussed in the RR-TAG-4</vt:lpstr>
      <vt:lpstr>Additional</vt:lpstr>
      <vt:lpstr>Documents 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>John H Notor</dc:creator>
  <cp:keywords>Sept 2017</cp:keywords>
  <cp:lastModifiedBy>Holcomb, Jay</cp:lastModifiedBy>
  <cp:revision>518</cp:revision>
  <cp:lastPrinted>2012-05-17T14:33:36Z</cp:lastPrinted>
  <dcterms:created xsi:type="dcterms:W3CDTF">2012-05-17T18:49:07Z</dcterms:created>
  <dcterms:modified xsi:type="dcterms:W3CDTF">2018-01-19T15:51:24Z</dcterms:modified>
</cp:coreProperties>
</file>