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104" d="100"/>
          <a:sy n="104" d="100"/>
        </p:scale>
        <p:origin x="16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January 2018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802.18-18/0011r00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18 January 2018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7791"/>
              </p:ext>
            </p:extLst>
          </p:nvPr>
        </p:nvGraphicFramePr>
        <p:xfrm>
          <a:off x="696913" y="2832100"/>
          <a:ext cx="8066087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Vice-Chair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January 2018 IEEE 802 Interim Meeting at the Hotel Irvine, Newport Beach, CA, USA.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TG3f 60GE (60GHZ EXTENSION)		- ROLFE	      done    </a:t>
            </a:r>
          </a:p>
          <a:p>
            <a:r>
              <a:rPr lang="en-US" sz="1200" dirty="0"/>
              <a:t>CLOSING REPORT: TG4s SRU (SPECTRUM RESOURCE UTILIZATION)	- KITAZAWA     done </a:t>
            </a:r>
          </a:p>
          <a:p>
            <a:r>
              <a:rPr lang="en-US" sz="1200" dirty="0"/>
              <a:t>CLOSING REPORT: TG4md 15.4 REVISION			- </a:t>
            </a:r>
            <a:r>
              <a:rPr lang="en-US" sz="1200" dirty="0" err="1"/>
              <a:t>STUEBING’Heile</a:t>
            </a:r>
            <a:r>
              <a:rPr lang="en-US" sz="1200" dirty="0"/>
              <a:t> 15-18/____  </a:t>
            </a:r>
          </a:p>
          <a:p>
            <a:r>
              <a:rPr lang="en-US" sz="1200" dirty="0"/>
              <a:t>CLOSING REPORT: TG7m (7r1) OWC (OPTICAL WIRELESS COMMS)	- JANG	      15-18/0041r01</a:t>
            </a:r>
          </a:p>
          <a:p>
            <a:r>
              <a:rPr lang="en-US" sz="1200" dirty="0"/>
              <a:t>CLOSING REPORT: TG8 PAC (PEER AWARE COMMUNICATIONS)	- LEE	      done</a:t>
            </a:r>
          </a:p>
          <a:p>
            <a:r>
              <a:rPr lang="en-US" sz="1200" dirty="0"/>
              <a:t>CLOSING REPORT: TG10a ROUTING MODE ADDITIONS (RMA)	- POWELL	      15-18/0045r00</a:t>
            </a:r>
          </a:p>
          <a:p>
            <a:r>
              <a:rPr lang="en-US" sz="1200" dirty="0"/>
              <a:t>CLOSING REPORT: TG12 ULI (UPPER LAYER INTERFACE)               	- KINNEY	</a:t>
            </a:r>
            <a:r>
              <a:rPr lang="en-US" sz="1200"/>
              <a:t>      15-18/0012r01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/>
              <a:t>CLOSING REPORT: TG13 MGOWC (MULTI-GIGBIT OWC)	              	- JUNGNICKEL 15-18/0065r00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CLOSING REPORT: SG15.4w LPWA		ROBERT		15-18/0058r01</a:t>
            </a:r>
          </a:p>
          <a:p>
            <a:r>
              <a:rPr lang="en-US" sz="1400" dirty="0"/>
              <a:t>CLOSING REPORT: SG15.4x FANE		GILMORE		15-18/0049r00</a:t>
            </a:r>
          </a:p>
          <a:p>
            <a:r>
              <a:rPr lang="en-US" sz="1400" dirty="0">
                <a:cs typeface="Times New Roman" panose="02020603050405020304" pitchFamily="18" charset="0"/>
              </a:rPr>
              <a:t>CLOSING REPORT: SG SECN (SECURITY NEXT GENERATION)  STUREK  15-18/0052r04</a:t>
            </a: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VAT (VEH. ASSIT TECH.)	- JANG		15-18/0044r00</a:t>
            </a:r>
          </a:p>
          <a:p>
            <a:r>
              <a:rPr lang="en-US" sz="1400" dirty="0"/>
              <a:t>CLOSING REPORT: IG HRRC (HIGH RATE RAIL) - KIM	 	not meeting</a:t>
            </a:r>
          </a:p>
          <a:p>
            <a:r>
              <a:rPr lang="en-US" sz="1400" dirty="0"/>
              <a:t>CLOSING REPORT: IG DEP (DEPENDABILITY	- KOHNO		not meeting</a:t>
            </a:r>
          </a:p>
          <a:p>
            <a:r>
              <a:rPr lang="en-US" sz="1400" dirty="0"/>
              <a:t>CLOSING REPORT: IG THZ			- KURNER		not meeting</a:t>
            </a:r>
          </a:p>
          <a:p>
            <a:r>
              <a:rPr lang="en-US" sz="1400" dirty="0"/>
              <a:t>CLOSING REPORT: IG ELR (ENHANCED LOW RATE) – HARRINGTON   15-18/0023r01</a:t>
            </a:r>
          </a:p>
          <a:p>
            <a:r>
              <a:rPr lang="en-US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400" dirty="0"/>
              <a:t>CLOSING REPORT: IETF/RULES/SC-M/15.4-2015 COR1 - KINNEY            	15-18/0014r00</a:t>
            </a:r>
          </a:p>
          <a:p>
            <a:r>
              <a:rPr lang="en-US" sz="1400" dirty="0"/>
              <a:t>CLOSING REPORT: WNG			- KINNEY	     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r>
              <a:rPr lang="en-US" sz="1600"/>
              <a:t>	15-18/0060r01</a:t>
            </a:r>
            <a:endParaRPr lang="en-US" sz="1600" dirty="0"/>
          </a:p>
          <a:p>
            <a:r>
              <a:rPr lang="en-US" sz="1600" dirty="0"/>
              <a:t>802.18 LIAISON REPORT	- Holcomb		15-18/0056r00  </a:t>
            </a:r>
          </a:p>
          <a:p>
            <a:r>
              <a:rPr lang="en-US" sz="1600" dirty="0"/>
              <a:t>802.24 LIAISON REPORT	- Rolf 		verbal</a:t>
            </a:r>
          </a:p>
          <a:p>
            <a:r>
              <a:rPr lang="en-US" sz="1600" dirty="0"/>
              <a:t>	</a:t>
            </a:r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WG 802.15 will be the Plenary March 4-9, 2018, Hyatt Regency O’Hare, Rosemont, Illinois, USA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2150</TotalTime>
  <Words>277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802.14Sept2017</dc:title>
  <dc:creator>John H Notor</dc:creator>
  <cp:keywords>Sept 2017</cp:keywords>
  <cp:lastModifiedBy>Holcomb, Jay</cp:lastModifiedBy>
  <cp:revision>498</cp:revision>
  <cp:lastPrinted>2012-05-17T14:33:36Z</cp:lastPrinted>
  <dcterms:created xsi:type="dcterms:W3CDTF">2012-05-17T18:49:07Z</dcterms:created>
  <dcterms:modified xsi:type="dcterms:W3CDTF">2018-01-19T03:50:59Z</dcterms:modified>
</cp:coreProperties>
</file>