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5" autoAdjust="0"/>
    <p:restoredTop sz="95179" autoAdjust="0"/>
  </p:normalViewPr>
  <p:slideViewPr>
    <p:cSldViewPr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Nov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Nov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802.18-17/0138r00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660-00-0000-802-15-fcc-noi-reply-comments-2017-11-09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09 Nov 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November 2017 IEEE 802 Plenary Meeting at the Caribe Royal, Orlando, FL, USA.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KURNER	      done, not meeting</a:t>
            </a:r>
          </a:p>
          <a:p>
            <a:r>
              <a:rPr lang="en-US" sz="1200" dirty="0"/>
              <a:t>CLOSING REPORT: TG3f 60GE (60GHZ EXTENSION)		- ROLFE	      15-17/0616r00    </a:t>
            </a:r>
          </a:p>
          <a:p>
            <a:r>
              <a:rPr lang="en-US" sz="1200" dirty="0"/>
              <a:t>CLOSING REPORT: TG4s SRU (SPECTRUM RESOURCE UTILIZATION)	- YOKOTA          15-17/0625r00    </a:t>
            </a:r>
          </a:p>
          <a:p>
            <a:r>
              <a:rPr lang="en-US" sz="1200" dirty="0"/>
              <a:t>CLOSING REPORT: TG7m (7r1) OWC (OPTICAL WIRELESS COMMS)	- JANG	      15-17/00634r00</a:t>
            </a:r>
          </a:p>
          <a:p>
            <a:r>
              <a:rPr lang="en-US" sz="1200" dirty="0"/>
              <a:t>CLOSING REPORT: TG8 PAC (PEER AWARE COMMUNICATIONS)	- LEE	      15-17/0621r00</a:t>
            </a:r>
          </a:p>
          <a:p>
            <a:r>
              <a:rPr lang="en-US" sz="1200" dirty="0"/>
              <a:t>CLOSING REPORT: TG12 ULI (UPPER LAYER INTERFACE)               	- KINNEY	      15-17/0610r01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/>
              <a:t>CLOSING REPORT: TG13 MGOWC (MULTI-GIGBIT OWC)	              	- JUNGNICKEL 15-17/0661r00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 CLOSING REPORT: SG 4md 15.4 REVISIONS	KINNEY		not found</a:t>
            </a:r>
          </a:p>
          <a:p>
            <a:r>
              <a:rPr lang="en-US" sz="1400" dirty="0"/>
              <a:t>CLOSING REPORT: SG 10a MODE ADDITIONS	HEILE		15-17/0649r00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VAT (VEH. ASSIT TECH.)	- JANG		15-17/0645r00</a:t>
            </a:r>
          </a:p>
          <a:p>
            <a:r>
              <a:rPr lang="en-US" sz="1400" dirty="0"/>
              <a:t>CLOSING REPORT: IG HRRC (HIGH RATE RAIL) - KIM	 	not meeting</a:t>
            </a:r>
          </a:p>
          <a:p>
            <a:r>
              <a:rPr lang="en-US" sz="1400" dirty="0"/>
              <a:t>CLOSING REPORT: IG DEP (DEPENDABILITY	- KOHNO		15-17/0629r01</a:t>
            </a:r>
          </a:p>
          <a:p>
            <a:r>
              <a:rPr lang="en-US" sz="1400" dirty="0"/>
              <a:t>CLOSING REPORT: IG LPWA (low power wide area)	- ROBERT	        	15-17/0657r00</a:t>
            </a:r>
          </a:p>
          <a:p>
            <a:r>
              <a:rPr lang="en-US" sz="1400" dirty="0"/>
              <a:t>CLOSING REPORT: IG THZ			- KURNER		15-17/0590r00</a:t>
            </a:r>
          </a:p>
          <a:p>
            <a:r>
              <a:rPr lang="en-US" sz="1400" dirty="0"/>
              <a:t>CLOSING REPORT: IG FANE		- GILLMORE	15-17/0659r00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KINNEY                 	15-17/0623r01</a:t>
            </a:r>
          </a:p>
          <a:p>
            <a:r>
              <a:rPr lang="en-US" sz="1400" dirty="0"/>
              <a:t>CLOSING REPORT: WNG			- KINNEY	     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15-17/0648r00</a:t>
            </a:r>
          </a:p>
          <a:p>
            <a:r>
              <a:rPr lang="en-US" sz="1600" dirty="0"/>
              <a:t>802.18 LIAISON REPORT	- Holcomb		15-17/0636r00  </a:t>
            </a:r>
          </a:p>
          <a:p>
            <a:r>
              <a:rPr lang="en-US" sz="1600" dirty="0"/>
              <a:t>802.24 LIAISON REPORT	- Rolf 		verbal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802.15 FCC NOI Reply_Comments_2017-11-09</a:t>
            </a:r>
          </a:p>
          <a:p>
            <a:pPr lvl="1"/>
            <a:r>
              <a:rPr lang="en-US" dirty="0">
                <a:hlinkClick r:id="rId2"/>
              </a:rPr>
              <a:t>https://mentor.ieee.org/802.15/dcn/17/15-17-0660-00-0000-802-15-fcc-noi-reply-comments-2017-11-09.docx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WG will be the Interim</a:t>
            </a:r>
            <a:r>
              <a:rPr lang="en-GB" dirty="0"/>
              <a:t> 14 - 19 January 2018 at the Hotel Irvine Newport Beach, CA, USA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2048</TotalTime>
  <Words>293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802.14Sept2017</dc:title>
  <dc:creator>John H Notor</dc:creator>
  <cp:keywords>Sept 2017</cp:keywords>
  <cp:lastModifiedBy>Holcomb, Jay</cp:lastModifiedBy>
  <cp:revision>488</cp:revision>
  <cp:lastPrinted>2012-05-17T14:33:36Z</cp:lastPrinted>
  <dcterms:created xsi:type="dcterms:W3CDTF">2012-05-17T18:49:07Z</dcterms:created>
  <dcterms:modified xsi:type="dcterms:W3CDTF">2017-11-10T00:15:10Z</dcterms:modified>
</cp:coreProperties>
</file>