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7" r:id="rId2"/>
    <p:sldId id="298" r:id="rId3"/>
    <p:sldId id="299" r:id="rId4"/>
    <p:sldId id="300" r:id="rId5"/>
    <p:sldId id="301" r:id="rId6"/>
    <p:sldId id="30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85" autoAdjust="0"/>
    <p:restoredTop sz="95179" autoAdjust="0"/>
  </p:normalViewPr>
  <p:slideViewPr>
    <p:cSldViewPr>
      <p:cViewPr varScale="1">
        <p:scale>
          <a:sx n="103" d="100"/>
          <a:sy n="103" d="100"/>
        </p:scale>
        <p:origin x="19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Holcomb, Itron,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Nov 2017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Nov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Holcomb, Itron,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802.18-17/0138r00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7/15-17-0660-00-0000-802-15-fcc-noi-reply-comments-2017-11-09.docx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1"/>
            <a:ext cx="916918" cy="276999"/>
          </a:xfrm>
        </p:spPr>
        <p:txBody>
          <a:bodyPr/>
          <a:lstStyle/>
          <a:p>
            <a:r>
              <a:rPr lang="en-US" dirty="0"/>
              <a:t>Nov 2017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b="0" kern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/>
              <a:t>Date: 09 Nov 2017</a:t>
            </a:r>
          </a:p>
          <a:p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989420"/>
              </p:ext>
            </p:extLst>
          </p:nvPr>
        </p:nvGraphicFramePr>
        <p:xfrm>
          <a:off x="696913" y="2895600"/>
          <a:ext cx="7934324" cy="1193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4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6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Jay Holcomb</a:t>
                      </a:r>
                      <a:r>
                        <a:rPr lang="en-US" sz="1600"/>
                        <a:t>, Vice-Chair 802.18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Itron, Inc.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2111 N. Molter</a:t>
                      </a:r>
                    </a:p>
                    <a:p>
                      <a:r>
                        <a:rPr lang="en-US" sz="1600" dirty="0"/>
                        <a:t>Liberty</a:t>
                      </a:r>
                      <a:r>
                        <a:rPr lang="en-US" sz="1600" baseline="0" dirty="0"/>
                        <a:t> Lake, WA 99019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1.509.891.3281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jay.holcomb@itron.com</a:t>
                      </a:r>
                    </a:p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96913" y="5613082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802.18. 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33804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/>
              <a:t>Nov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This document summarizes the activities of the IEEE 802.15 Working Group for IEEE 802.18 RR-TAG during the November 2017 IEEE 802 Plenary Meeting at the Caribe Royal, Orlando, FL, USA.</a:t>
            </a:r>
          </a:p>
        </p:txBody>
      </p:sp>
    </p:spTree>
    <p:extLst>
      <p:ext uri="{BB962C8B-B14F-4D97-AF65-F5344CB8AC3E}">
        <p14:creationId xmlns:p14="http://schemas.microsoft.com/office/powerpoint/2010/main" val="312849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/>
              <a:t>Nov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Closing Reports:</a:t>
            </a:r>
          </a:p>
          <a:p>
            <a:r>
              <a:rPr lang="en-US" sz="1200" dirty="0"/>
              <a:t>CLOSING REPORT: TG3d 100G THZ			- KURNER	      done, not meeting</a:t>
            </a:r>
          </a:p>
          <a:p>
            <a:r>
              <a:rPr lang="en-US" sz="1200" dirty="0"/>
              <a:t>CLOSING REPORT: TG3f 60GE (60GHZ EXTENSION)		- ROLFE	      15-17/0616r00    </a:t>
            </a:r>
          </a:p>
          <a:p>
            <a:r>
              <a:rPr lang="en-US" sz="1200" dirty="0"/>
              <a:t>CLOSING REPORT: TG4s SRU (SPECTRUM RESOURCE UTILIZATION)	- YOKOTA          15-17/0625r00    </a:t>
            </a:r>
          </a:p>
          <a:p>
            <a:r>
              <a:rPr lang="en-US" sz="1200" dirty="0"/>
              <a:t>CLOSING REPORT: TG7m (7r1) OWC (OPTICAL WIRELESS COMMS)	- JANG	      15-17/00634r00</a:t>
            </a:r>
          </a:p>
          <a:p>
            <a:r>
              <a:rPr lang="en-US" sz="1200" dirty="0"/>
              <a:t>CLOSING REPORT: TG8 PAC (PEER AWARE COMMUNICATIONS)	- LEE	      15-17/0621r00</a:t>
            </a:r>
          </a:p>
          <a:p>
            <a:r>
              <a:rPr lang="en-US" sz="1200" dirty="0"/>
              <a:t>CLOSING REPORT: TG12 ULI (UPPER LAYER INTERFACE)               	- KINNEY	      15-17/0610r01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/>
              <a:t>CLOSING REPORT: TG13 MGOWC (MULTI-GIGBIT OWC)	              	- JUNGNICKEL 15-17/0661r00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6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/>
              <a:t>Nov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SGs</a:t>
            </a:r>
          </a:p>
          <a:p>
            <a:r>
              <a:rPr lang="en-US" sz="1400" dirty="0"/>
              <a:t> CLOSING REPORT: SG 4md 15.4 REVISIONS	KINNEY		not found</a:t>
            </a:r>
          </a:p>
          <a:p>
            <a:r>
              <a:rPr lang="en-US" sz="1400" dirty="0"/>
              <a:t>CLOSING REPORT: SG 10a MODE ADDITIONS	HEILE		15-17/0649r00</a:t>
            </a:r>
          </a:p>
          <a:p>
            <a:pPr marL="0" indent="0">
              <a:buNone/>
            </a:pPr>
            <a:endParaRPr lang="en-US" sz="1600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IGs</a:t>
            </a:r>
          </a:p>
          <a:p>
            <a:r>
              <a:rPr lang="en-US" sz="1400" dirty="0"/>
              <a:t>CLOSING REPORT: IG VAT (VEH. ASSIT TECH.)	- JANG		15-17/0645r00</a:t>
            </a:r>
          </a:p>
          <a:p>
            <a:r>
              <a:rPr lang="en-US" sz="1400" dirty="0"/>
              <a:t>CLOSING REPORT: IG HRRC (HIGH RATE RAIL) - KIM	 	not meeting</a:t>
            </a:r>
          </a:p>
          <a:p>
            <a:r>
              <a:rPr lang="en-US" sz="1400" dirty="0"/>
              <a:t>CLOSING REPORT: IG DEP (DEPENDABILITY	- KOHNO		15-17/0629r01</a:t>
            </a:r>
          </a:p>
          <a:p>
            <a:r>
              <a:rPr lang="en-US" sz="1400" dirty="0"/>
              <a:t>CLOSING REPORT: IG LPWA (low power wide area)	- ROBERT	        	15-17/0657r00</a:t>
            </a:r>
          </a:p>
          <a:p>
            <a:r>
              <a:rPr lang="en-US" sz="1400" dirty="0"/>
              <a:t>CLOSING REPORT: IG THZ			- KURNER		15-17/0590r00</a:t>
            </a:r>
          </a:p>
          <a:p>
            <a:r>
              <a:rPr lang="en-US" sz="1400" dirty="0"/>
              <a:t>CLOSING REPORT: IG FANE		- GILLMORE	15-17/0659r00</a:t>
            </a:r>
          </a:p>
          <a:p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SCs</a:t>
            </a:r>
          </a:p>
          <a:p>
            <a:r>
              <a:rPr lang="en-US" sz="1400" dirty="0"/>
              <a:t>CLOSING REPORT: IETF/RULES/SC-M		- KINNEY                 	15-17/0623r01</a:t>
            </a:r>
          </a:p>
          <a:p>
            <a:r>
              <a:rPr lang="en-US" sz="1400" dirty="0"/>
              <a:t>CLOSING REPORT: WNG			- KINNEY	                       “  (same as above)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185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/>
              <a:t>Nov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Liaison Reports</a:t>
            </a:r>
          </a:p>
          <a:p>
            <a:r>
              <a:rPr lang="en-US" sz="1600" dirty="0"/>
              <a:t>802.11 LIAISON REPORT	- </a:t>
            </a:r>
            <a:r>
              <a:rPr lang="en-US" sz="1600" dirty="0" err="1"/>
              <a:t>Petrick</a:t>
            </a:r>
            <a:r>
              <a:rPr lang="en-US" sz="1600" dirty="0"/>
              <a:t>		15-17/0648r00</a:t>
            </a:r>
          </a:p>
          <a:p>
            <a:r>
              <a:rPr lang="en-US" sz="1600" dirty="0"/>
              <a:t>802.18 LIAISON REPORT	- Holcomb		15-17/0636r00  </a:t>
            </a:r>
          </a:p>
          <a:p>
            <a:r>
              <a:rPr lang="en-US" sz="1600" dirty="0"/>
              <a:t>802.24 LIAISON REPORT	- Rolf 		verbal</a:t>
            </a:r>
          </a:p>
          <a:p>
            <a:r>
              <a:rPr lang="en-US" sz="1600" dirty="0"/>
              <a:t>	</a:t>
            </a:r>
          </a:p>
          <a:p>
            <a:r>
              <a:rPr lang="en-US" dirty="0"/>
              <a:t>Other:</a:t>
            </a:r>
          </a:p>
          <a:p>
            <a:pPr lvl="1"/>
            <a:r>
              <a:rPr lang="en-US" dirty="0"/>
              <a:t>802.15 FCC NOI Reply_Comments_2017-11-09</a:t>
            </a:r>
          </a:p>
          <a:p>
            <a:pPr lvl="1"/>
            <a:r>
              <a:rPr lang="en-US" dirty="0">
                <a:hlinkClick r:id="rId2"/>
              </a:rPr>
              <a:t>https://mentor.ieee.org/802.15/dcn/17/15-17-0660-00-0000-802-15-fcc-noi-reply-comments-2017-11-09.docx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077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/>
              <a:t>Nov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802.15 Meeting Close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The 802.15 WG adjourned Thursday evening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next face to face meeting of the 802.15 WG will be the Interim</a:t>
            </a:r>
            <a:r>
              <a:rPr lang="en-GB" dirty="0"/>
              <a:t> 14 - 19 January 2018 at the Hotel Irvine Newport Beach, CA, USA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093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2048</TotalTime>
  <Words>293</Words>
  <Application>Microsoft Office PowerPoint</Application>
  <PresentationFormat>On-screen Show (4:3)</PresentationFormat>
  <Paragraphs>72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Lucida Grande</vt:lpstr>
      <vt:lpstr>Times New Roman</vt:lpstr>
      <vt:lpstr>802-18-Submission</vt:lpstr>
      <vt:lpstr>PowerPoint Presentation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802.14Sept2017</dc:title>
  <dc:creator>John H Notor</dc:creator>
  <cp:keywords>Sept 2017</cp:keywords>
  <cp:lastModifiedBy>Holcomb, Jay</cp:lastModifiedBy>
  <cp:revision>488</cp:revision>
  <cp:lastPrinted>2012-05-17T14:33:36Z</cp:lastPrinted>
  <dcterms:created xsi:type="dcterms:W3CDTF">2012-05-17T18:49:07Z</dcterms:created>
  <dcterms:modified xsi:type="dcterms:W3CDTF">2017-11-10T00:15:10Z</dcterms:modified>
</cp:coreProperties>
</file>