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6" r:id="rId3"/>
    <p:sldId id="273" r:id="rId4"/>
    <p:sldId id="272" r:id="rId5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1" autoAdjust="0"/>
    <p:restoredTop sz="95501" autoAdjust="0"/>
  </p:normalViewPr>
  <p:slideViewPr>
    <p:cSldViewPr>
      <p:cViewPr varScale="1">
        <p:scale>
          <a:sx n="84" d="100"/>
          <a:sy n="84" d="100"/>
        </p:scale>
        <p:origin x="178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HP Enterprise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HP Enterprise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802.18-17/0137r0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Response to IEEE-BTS Reply Comments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	Date</a:t>
            </a:r>
            <a:r>
              <a:rPr lang="en-GB" sz="2000" dirty="0"/>
              <a:t>:</a:t>
            </a:r>
            <a:r>
              <a:rPr lang="en-GB" sz="2000" b="0" dirty="0"/>
              <a:t> </a:t>
            </a:r>
            <a:r>
              <a:rPr lang="en-GB" sz="2000" b="0" dirty="0" smtClean="0"/>
              <a:t>2017-11-07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7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Times New Roman" charset="0"/>
              </a:rPr>
              <a:t>Discussion Points</a:t>
            </a:r>
            <a:endParaRPr lang="en-US" sz="4000" dirty="0">
              <a:latin typeface="Times New Roman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398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IEEE 802.11 has a record of successful spectrum sharing between licensed and unlicensed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Part 15 REQUIRES licensed services to be protected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Protection of radars in the 5 GHz band has been a major success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Even the weather radar industry, the most vocal critic of DFS, now publicly states that DFS works to protect their radars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dirty="0" smtClean="0"/>
              <a:t>The FCC three years ago re-opened the 5600-5650 MHz band, as they were convinced that DFS does protect the incumbents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dirty="0" smtClean="0"/>
              <a:t>All interference received was from devices with non functioning DFS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dirty="0" smtClean="0"/>
              <a:t>Older systems, before DFS was required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dirty="0" smtClean="0"/>
              <a:t>Rogues that turn off DFS or move non-DFS channel devices into the band; all enforcement issues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dirty="0" smtClean="0"/>
              <a:t>TVWS has not had sufficient deployments to judge efficacy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Rich Kennedy, HP Enterprise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Discussion </a:t>
            </a:r>
            <a:r>
              <a:rPr lang="en-US" dirty="0" smtClean="0">
                <a:latin typeface="Times New Roman" charset="0"/>
              </a:rPr>
              <a:t>Points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The Wi-Fi industry has engaged a major engineering firm to </a:t>
            </a:r>
            <a:r>
              <a:rPr lang="en-US" altLang="en-US" dirty="0" smtClean="0"/>
              <a:t>study all of </a:t>
            </a:r>
            <a:r>
              <a:rPr lang="en-US" altLang="en-US" dirty="0"/>
              <a:t>the issues in the four </a:t>
            </a:r>
            <a:r>
              <a:rPr lang="en-US" altLang="en-US" dirty="0" smtClean="0"/>
              <a:t>discrete </a:t>
            </a:r>
            <a:r>
              <a:rPr lang="en-US" altLang="en-US" dirty="0"/>
              <a:t>segments of these bands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Interference mitigation studies will show that all incumbents will be protected…or the FCC will not allow Wi-Fi in these bands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Ruling that unlicensed cannot share in these bands would be a major blow to the growth of the primary wireless onramp to the Internet, to the detriment of American people, business and services that rely heavily on Wi-Fi</a:t>
            </a:r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395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4524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60194</TotalTime>
  <Words>268</Words>
  <Application>Microsoft Office PowerPoint</Application>
  <PresentationFormat>On-screen Show (4:3)</PresentationFormat>
  <Paragraphs>35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IEEE 802.18 RR-TAG Response to IEEE-BTS Reply Comments</vt:lpstr>
      <vt:lpstr>Discussion Points</vt:lpstr>
      <vt:lpstr>Discussion Points [2]</vt:lpstr>
      <vt:lpstr>Notes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350</cp:revision>
  <cp:lastPrinted>2017-08-03T16:59:47Z</cp:lastPrinted>
  <dcterms:created xsi:type="dcterms:W3CDTF">2016-03-03T14:54:45Z</dcterms:created>
  <dcterms:modified xsi:type="dcterms:W3CDTF">2017-11-07T00:09:40Z</dcterms:modified>
</cp:coreProperties>
</file>