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6" r:id="rId3"/>
    <p:sldId id="267" r:id="rId4"/>
    <p:sldId id="268" r:id="rId5"/>
    <p:sldId id="269" r:id="rId6"/>
    <p:sldId id="270" r:id="rId7"/>
    <p:sldId id="271" r:id="rId8"/>
    <p:sldId id="272" r:id="rId9"/>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84" d="100"/>
          <a:sy n="84" d="100"/>
        </p:scale>
        <p:origin x="1788"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10/19/2017</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October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October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October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October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802.18-17/0128r0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October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Discussion with the FCC TAC</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Date</a:t>
            </a:r>
            <a:r>
              <a:rPr lang="en-GB" sz="2000" dirty="0"/>
              <a:t>:</a:t>
            </a:r>
            <a:r>
              <a:rPr lang="en-GB" sz="2000" b="0" dirty="0"/>
              <a:t> </a:t>
            </a:r>
            <a:r>
              <a:rPr lang="en-GB" sz="2000" b="0" dirty="0" smtClean="0"/>
              <a:t>2017-10-19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367"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smtClean="0"/>
              <a:t>About IEEE 802 and 802.18</a:t>
            </a:r>
          </a:p>
          <a:p>
            <a:pPr>
              <a:buFont typeface="Arial" panose="020B0604020202020204" pitchFamily="34" charset="0"/>
              <a:buChar char="•"/>
            </a:pPr>
            <a:r>
              <a:rPr lang="en-US" altLang="en-US" dirty="0" smtClean="0"/>
              <a:t>Our view of the FCC Technical Advisory Committee Inquiry Into Reforming Technical Regulations</a:t>
            </a:r>
          </a:p>
          <a:p>
            <a:pPr>
              <a:buFont typeface="Arial" panose="020B0604020202020204" pitchFamily="34" charset="0"/>
              <a:buChar char="•"/>
            </a:pPr>
            <a:r>
              <a:rPr lang="en-US" altLang="en-US" dirty="0" smtClean="0"/>
              <a:t>How this may help IEEE 802</a:t>
            </a:r>
          </a:p>
          <a:p>
            <a:pPr>
              <a:buFont typeface="Arial" panose="020B0604020202020204" pitchFamily="34" charset="0"/>
              <a:buChar char="•"/>
            </a:pPr>
            <a:r>
              <a:rPr lang="en-US" altLang="en-US" dirty="0"/>
              <a:t>T</a:t>
            </a:r>
            <a:r>
              <a:rPr lang="en-US" altLang="en-US" dirty="0" smtClean="0"/>
              <a:t>his TAC action</a:t>
            </a:r>
            <a:endParaRPr lang="en-US" altLang="en-US" dirty="0"/>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October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About </a:t>
            </a:r>
            <a:r>
              <a:rPr lang="en-US" altLang="en-US" dirty="0" smtClean="0"/>
              <a:t>IEEE 802 and 802.18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IEEE 802, as a leading consensus-based industry standards body, produces standards for wireless networking devices, including wireless local area networks (“WLANs”), wireless specialty networks (“WSNs”), wireless metropolitan area networks (“Wireless MANs”), and wireless regional area networks (“WRANS”). We appreciate the opportunity to provide these comments to the Commission</a:t>
            </a:r>
            <a:r>
              <a:rPr lang="en-US" sz="2000" dirty="0" smtClean="0"/>
              <a:t>.</a:t>
            </a:r>
          </a:p>
          <a:p>
            <a:pPr>
              <a:buFont typeface="Arial" panose="020B0604020202020204" pitchFamily="34" charset="0"/>
              <a:buChar char="•"/>
            </a:pPr>
            <a:r>
              <a:rPr lang="en-US" sz="2000" dirty="0" smtClean="0"/>
              <a:t>IEEE 802.18 provides the 802 Working Groups with regulatory advice, provides updates on pending regulatory changes, and with the appropriate groups, develops responses to FCC actions and international consultations that could impact current a future standards</a:t>
            </a:r>
            <a:endParaRPr lang="en-US" sz="2000"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187979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Reforming </a:t>
            </a:r>
            <a:r>
              <a:rPr lang="en-US" altLang="en-US" dirty="0"/>
              <a:t>Technical Regulations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Having been involved with IEEE 802.11 and 802.18 for 18 years, I have seen the Wi-Fi industry, as well as others within the 802 family, reform the way they develop standards, based upon the speed with which technical advances are required in the market</a:t>
            </a:r>
          </a:p>
          <a:p>
            <a:pPr lvl="1">
              <a:buFont typeface="Arial" panose="020B0604020202020204" pitchFamily="34" charset="0"/>
              <a:buChar char="•"/>
            </a:pPr>
            <a:r>
              <a:rPr lang="en-US" dirty="0" smtClean="0"/>
              <a:t>Chip makers now produce multiple generations of products, starting with the first formal release of the standard, which may not include all of the features planned for it</a:t>
            </a:r>
          </a:p>
          <a:p>
            <a:pPr lvl="1">
              <a:buFont typeface="Arial" panose="020B0604020202020204" pitchFamily="34" charset="0"/>
              <a:buChar char="•"/>
            </a:pPr>
            <a:r>
              <a:rPr lang="en-US" dirty="0" smtClean="0"/>
              <a:t>For example, the 11ac standard was marketed as generation 1 based on the v2.0 standard; other features came later in Gen 2</a:t>
            </a:r>
          </a:p>
          <a:p>
            <a:pPr lvl="1">
              <a:buFont typeface="Arial" panose="020B0604020202020204" pitchFamily="34" charset="0"/>
              <a:buChar char="•"/>
            </a:pPr>
            <a:r>
              <a:rPr lang="en-US" dirty="0" smtClean="0"/>
              <a:t>802.11ax could follow a similar pattern, and some vendors are already publicizing their 11ax products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43439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Reforming Technical </a:t>
            </a:r>
            <a:r>
              <a:rPr lang="en-US" altLang="en-US" dirty="0" smtClean="0"/>
              <a:t>Regulations [2]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Technical regulations usually take years to go from a Notice of Inquiry, through NPRM, sometimes multiple NPRMs, and Report and Order(s)</a:t>
            </a:r>
          </a:p>
          <a:p>
            <a:pPr>
              <a:buFont typeface="Arial" panose="020B0604020202020204" pitchFamily="34" charset="0"/>
              <a:buChar char="•"/>
            </a:pPr>
            <a:r>
              <a:rPr lang="en-US" sz="2000" dirty="0" smtClean="0"/>
              <a:t>Many regulations affecting 802.11 and 802.15 standards have been in place for a decade or more</a:t>
            </a:r>
          </a:p>
          <a:p>
            <a:pPr lvl="1">
              <a:buFont typeface="Arial" panose="020B0604020202020204" pitchFamily="34" charset="0"/>
              <a:buChar char="•"/>
            </a:pPr>
            <a:r>
              <a:rPr lang="en-US" sz="1800" dirty="0" smtClean="0"/>
              <a:t>Dynamic Frequency Selection was the only mechanism to protect radars envisioned when it was written into the rules, fourteen years ago</a:t>
            </a:r>
          </a:p>
          <a:p>
            <a:pPr lvl="1">
              <a:buFont typeface="Arial" panose="020B0604020202020204" pitchFamily="34" charset="0"/>
              <a:buChar char="•"/>
            </a:pPr>
            <a:r>
              <a:rPr lang="en-US" sz="1800" dirty="0" smtClean="0"/>
              <a:t>As we look to add access to the 6 GHz band today, we are examining multiple interference mitigation mechanisms, some of which could have been adopted for radars to supplement DFS; reviewing and updating on a regular basis could improve both the protection for radars and therefore, spectrum utilization</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622119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How </a:t>
            </a:r>
            <a:r>
              <a:rPr lang="en-US" altLang="en-US" dirty="0" smtClean="0"/>
              <a:t>This Could Help </a:t>
            </a:r>
            <a:r>
              <a:rPr lang="en-US" altLang="en-US" dirty="0"/>
              <a:t>IEEE </a:t>
            </a:r>
            <a:r>
              <a:rPr lang="en-US" altLang="en-US" dirty="0" smtClean="0"/>
              <a:t>802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Currently, we wait for FCC action to revise regulations</a:t>
            </a:r>
          </a:p>
          <a:p>
            <a:pPr lvl="1">
              <a:buFont typeface="Arial" panose="020B0604020202020204" pitchFamily="34" charset="0"/>
              <a:buChar char="•"/>
            </a:pPr>
            <a:r>
              <a:rPr lang="en-US" dirty="0" smtClean="0"/>
              <a:t>IEEE 802 has top technical talent to develop and improve upon the standards; spectrum sharing enhancements could and should be codified more than once every fourteen years</a:t>
            </a:r>
          </a:p>
          <a:p>
            <a:pPr lvl="2">
              <a:buFont typeface="Arial" panose="020B0604020202020204" pitchFamily="34" charset="0"/>
              <a:buChar char="•"/>
            </a:pPr>
            <a:r>
              <a:rPr lang="en-US" dirty="0" smtClean="0"/>
              <a:t>IEEE 802.11 advanced from 11 Mbps to 1 </a:t>
            </a:r>
            <a:r>
              <a:rPr lang="en-US" dirty="0" err="1" smtClean="0"/>
              <a:t>Gbps</a:t>
            </a:r>
            <a:r>
              <a:rPr lang="en-US" dirty="0" smtClean="0"/>
              <a:t> in that same timeframe</a:t>
            </a:r>
          </a:p>
          <a:p>
            <a:pPr>
              <a:buFont typeface="Arial" panose="020B0604020202020204" pitchFamily="34" charset="0"/>
              <a:buChar char="•"/>
            </a:pPr>
            <a:r>
              <a:rPr lang="en-US" dirty="0" smtClean="0"/>
              <a:t>Periodic inquiries such as this one could help us develop better spectrum sharing mechanisms</a:t>
            </a:r>
          </a:p>
          <a:p>
            <a:pPr lvl="1">
              <a:buFont typeface="Arial" panose="020B0604020202020204" pitchFamily="34" charset="0"/>
              <a:buChar char="•"/>
            </a:pPr>
            <a:r>
              <a:rPr lang="en-US" dirty="0" smtClean="0"/>
              <a:t>With certainty that the FCC would adopt enhancements, we could put more emphasis on periodic reviews and studies</a:t>
            </a:r>
          </a:p>
          <a:p>
            <a:pPr lvl="1">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154105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This TAC Inquiry</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At a standards development level, we would ask for more opportunities to advance sharing methods</a:t>
            </a:r>
          </a:p>
          <a:p>
            <a:pPr lvl="1">
              <a:buFont typeface="Arial" panose="020B0604020202020204" pitchFamily="34" charset="0"/>
              <a:buChar char="•"/>
            </a:pPr>
            <a:r>
              <a:rPr lang="en-US" dirty="0" err="1" smtClean="0"/>
              <a:t>TGax</a:t>
            </a:r>
            <a:r>
              <a:rPr lang="en-US" dirty="0" smtClean="0"/>
              <a:t> Project Authorization has just been extended for support up to 7125 MHz, where new sharing mechanisms will be needed</a:t>
            </a:r>
          </a:p>
          <a:p>
            <a:pPr lvl="1">
              <a:buFont typeface="Arial" panose="020B0604020202020204" pitchFamily="34" charset="0"/>
              <a:buChar char="•"/>
            </a:pPr>
            <a:r>
              <a:rPr lang="en-US" dirty="0" smtClean="0"/>
              <a:t>Having these incorporated into regulations will be needed, and </a:t>
            </a:r>
            <a:r>
              <a:rPr lang="en-US" i="1" dirty="0" smtClean="0"/>
              <a:t>in time for the expected market entry</a:t>
            </a:r>
            <a:r>
              <a:rPr lang="en-US" dirty="0" smtClean="0"/>
              <a:t> of these products </a:t>
            </a:r>
          </a:p>
          <a:p>
            <a:pPr>
              <a:buFont typeface="Arial" panose="020B0604020202020204" pitchFamily="34" charset="0"/>
              <a:buChar char="•"/>
            </a:pPr>
            <a:r>
              <a:rPr lang="en-US" dirty="0" smtClean="0"/>
              <a:t>We work closely with Wi-Fi Alliance, and support their recommendations</a:t>
            </a:r>
          </a:p>
          <a:p>
            <a:pPr>
              <a:buFont typeface="Arial" panose="020B0604020202020204" pitchFamily="34" charset="0"/>
              <a:buChar char="•"/>
            </a:pPr>
            <a:r>
              <a:rPr lang="en-US" dirty="0" smtClean="0"/>
              <a:t>Greater coordination with international rulemakings is needed to ensure global harmonization of our standards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454686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184524471"/>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59749</TotalTime>
  <Words>643</Words>
  <Application>Microsoft Office PowerPoint</Application>
  <PresentationFormat>On-screen Show (4:3)</PresentationFormat>
  <Paragraphs>63</Paragraphs>
  <Slides>8</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 Unicode MS</vt:lpstr>
      <vt:lpstr>MS Gothic</vt:lpstr>
      <vt:lpstr>Arial</vt:lpstr>
      <vt:lpstr>Times New Roman</vt:lpstr>
      <vt:lpstr>Office Theme</vt:lpstr>
      <vt:lpstr>Document</vt:lpstr>
      <vt:lpstr>IEEE 802.18 RR-TAG Discussion with the FCC TAC</vt:lpstr>
      <vt:lpstr>Agenda</vt:lpstr>
      <vt:lpstr>About IEEE 802 and 802.18</vt:lpstr>
      <vt:lpstr>Reforming Technical Regulations</vt:lpstr>
      <vt:lpstr>Reforming Technical Regulations [2]</vt:lpstr>
      <vt:lpstr>How This Could Help IEEE 802</vt:lpstr>
      <vt:lpstr>This TAC Inquiry</vt:lpstr>
      <vt:lpstr>Questions?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343</cp:revision>
  <cp:lastPrinted>2017-08-03T16:59:47Z</cp:lastPrinted>
  <dcterms:created xsi:type="dcterms:W3CDTF">2016-03-03T14:54:45Z</dcterms:created>
  <dcterms:modified xsi:type="dcterms:W3CDTF">2017-10-19T14:54:04Z</dcterms:modified>
</cp:coreProperties>
</file>