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5" autoAdjust="0"/>
    <p:restoredTop sz="95179" autoAdjust="0"/>
  </p:normalViewPr>
  <p:slideViewPr>
    <p:cSldViewPr>
      <p:cViewPr varScale="1">
        <p:scale>
          <a:sx n="108" d="100"/>
          <a:sy n="108" d="100"/>
        </p:scale>
        <p:origin x="6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Holcomb, Itron,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Sept 2017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Sept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Holcomb, Itron,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802.18-17/0121r00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55390" cy="276999"/>
          </a:xfrm>
        </p:spPr>
        <p:txBody>
          <a:bodyPr/>
          <a:lstStyle/>
          <a:p>
            <a:r>
              <a:rPr lang="en-US" dirty="0"/>
              <a:t>Sept 2017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14 Sept 2017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989420"/>
              </p:ext>
            </p:extLst>
          </p:nvPr>
        </p:nvGraphicFramePr>
        <p:xfrm>
          <a:off x="696913" y="2895600"/>
          <a:ext cx="7934324" cy="1193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4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6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</a:t>
                      </a:r>
                      <a:r>
                        <a:rPr lang="en-US" sz="1600"/>
                        <a:t>, Vice-Chair 802.18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2111 N. Molter</a:t>
                      </a:r>
                    </a:p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Lake, WA 99019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1.509.891.3281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dirty="0"/>
              <a:t>Sept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Working Group for IEEE 802.18 RR-TAG during the September 2017 IEEE 802 Interim Meeting at the Waikoloa Hilton, Kona, HI, USA.</a:t>
            </a:r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dirty="0"/>
              <a:t>Sept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200" dirty="0"/>
              <a:t>CLOSING REPORT: TG3d 100G THZ			- KURNER	      done, not meeting</a:t>
            </a:r>
          </a:p>
          <a:p>
            <a:r>
              <a:rPr lang="en-US" sz="1200" dirty="0"/>
              <a:t>CLOSING REPORT: TG3f 60GE (60GHZ EXTENSION)		- ROLFE	      15-17/0559r00    </a:t>
            </a:r>
          </a:p>
          <a:p>
            <a:r>
              <a:rPr lang="en-US" sz="1200" dirty="0"/>
              <a:t>CLOSING REPORT: TG4s SRU (SPECTRUM RESOURCE UTILIZATION)	- YOKOTA          15-17/0544r00    </a:t>
            </a:r>
          </a:p>
          <a:p>
            <a:r>
              <a:rPr lang="en-US" sz="1200" dirty="0"/>
              <a:t>CLOSING REPORT: TG7m (7r1) OWC (OPTICAL WIRELESS COMMS)	- JANG	      15-17/0561 r00</a:t>
            </a:r>
          </a:p>
          <a:p>
            <a:r>
              <a:rPr lang="en-US" sz="1200" dirty="0"/>
              <a:t>CLOSING REPORT: TG8 PAC (PEER AWARE COMMUNICATIONS)	- LEE	      15-17/0531r01</a:t>
            </a:r>
          </a:p>
          <a:p>
            <a:r>
              <a:rPr lang="en-US" sz="1200" dirty="0"/>
              <a:t>CLOSING REPORT: TG12 ULI (UPPER LAYER INTERFACE)               	- KINNEY	      15-17/ 0508r01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/>
              <a:t>CLOSING REPORT: TG13 MGOWC (MULTI-GIGBIT OWC)	              	- JUNGNICKEL 15-17/0562r00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dirty="0"/>
              <a:t>Sept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400" dirty="0"/>
              <a:t> CLOSING REPORT: SG 4md 15.4 REVISIONS	KINNEY		not found</a:t>
            </a:r>
          </a:p>
          <a:p>
            <a:pPr marL="0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400" dirty="0"/>
              <a:t>CLOSING REPORT: IG DEP (DEPENDABILITY	- KOHNO		not meeting</a:t>
            </a:r>
          </a:p>
          <a:p>
            <a:r>
              <a:rPr lang="en-US" sz="1400" dirty="0"/>
              <a:t>CLOSING REPORT: IG HRRC (HIGH RATE RAIL) - KIM	 	not meeting</a:t>
            </a:r>
            <a:endParaRPr lang="en-US" sz="1400" dirty="0">
              <a:cs typeface="Times New Roman" panose="02020603050405020304" pitchFamily="18" charset="0"/>
            </a:endParaRPr>
          </a:p>
          <a:p>
            <a:r>
              <a:rPr lang="en-US" sz="1400" dirty="0"/>
              <a:t>CLOSING REPORT: IG LPWA (low power wide area)	- ROBERT	        	15-17/0558r00</a:t>
            </a:r>
          </a:p>
          <a:p>
            <a:r>
              <a:rPr lang="en-US" sz="1400" dirty="0"/>
              <a:t>CLOSING REPORT: IG THZ			- KURNER 	not meeting</a:t>
            </a:r>
          </a:p>
          <a:p>
            <a:r>
              <a:rPr lang="en-US" sz="1400" dirty="0"/>
              <a:t>CLOSING REPORT: IG VAT (VEH. ASSIT TECH.)	- JANG		15-17/0560r00</a:t>
            </a:r>
          </a:p>
          <a:p>
            <a:pPr marL="1543050" lvl="4" indent="0">
              <a:buNone/>
            </a:pPr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400" dirty="0"/>
              <a:t>CLOSING REPORT: IETF/RULES/SC-M		- KINNEY                 	15-17/0409r02</a:t>
            </a:r>
          </a:p>
          <a:p>
            <a:endParaRPr lang="en-US" sz="1400" dirty="0"/>
          </a:p>
          <a:p>
            <a:r>
              <a:rPr lang="en-US" sz="1400" dirty="0"/>
              <a:t>CLOSING REPORT: WNG			- KINNEY	                       “  (same as above)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dirty="0"/>
              <a:t>Sept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		no report</a:t>
            </a:r>
          </a:p>
          <a:p>
            <a:r>
              <a:rPr lang="en-US" sz="1600" dirty="0"/>
              <a:t>802.18 LIAISON REPORT	- Holcomb		15-17/0536r00  </a:t>
            </a:r>
          </a:p>
          <a:p>
            <a:r>
              <a:rPr lang="en-US" sz="1600" dirty="0"/>
              <a:t>802.24 LIAISON REPORT	- Rolf 		verbal</a:t>
            </a:r>
          </a:p>
          <a:p>
            <a:r>
              <a:rPr lang="en-US" sz="1600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dirty="0"/>
              <a:t>Sept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The 802.15 WG adjourned Thursday evening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next face to face meeting of the 802.15 WG will be the </a:t>
            </a:r>
            <a:r>
              <a:rPr lang="en-GB" dirty="0"/>
              <a:t>Plenary 05 – 09 November 2017 at the Caribe Royale Hotel Orlando, FL, USA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1950</TotalTime>
  <Words>293</Words>
  <Application>Microsoft Office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802.14Sept2017</dc:title>
  <dc:creator>John H Notor</dc:creator>
  <cp:keywords>Sept 2017</cp:keywords>
  <cp:lastModifiedBy>Holcomb, Jay</cp:lastModifiedBy>
  <cp:revision>474</cp:revision>
  <cp:lastPrinted>2012-05-17T14:33:36Z</cp:lastPrinted>
  <dcterms:created xsi:type="dcterms:W3CDTF">2012-05-17T18:49:07Z</dcterms:created>
  <dcterms:modified xsi:type="dcterms:W3CDTF">2017-09-15T02:52:16Z</dcterms:modified>
</cp:coreProperties>
</file>