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6" r:id="rId3"/>
    <p:sldId id="267" r:id="rId4"/>
    <p:sldId id="331" r:id="rId5"/>
    <p:sldId id="388" r:id="rId6"/>
    <p:sldId id="382" r:id="rId7"/>
    <p:sldId id="393" r:id="rId8"/>
    <p:sldId id="394" r:id="rId9"/>
    <p:sldId id="391" r:id="rId10"/>
    <p:sldId id="395" r:id="rId11"/>
    <p:sldId id="386" r:id="rId1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95" d="100"/>
          <a:sy n="95" d="100"/>
        </p:scale>
        <p:origin x="1458"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8/24/2017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802.18-17/0112r1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August </a:t>
            </a:r>
            <a:r>
              <a:rPr lang="en-US" dirty="0" smtClean="0">
                <a:latin typeface="Times New Roman" charset="0"/>
              </a:rPr>
              <a:t>24</a:t>
            </a:r>
            <a:r>
              <a:rPr lang="en-US" baseline="30000" dirty="0" smtClean="0">
                <a:latin typeface="Times New Roman" charset="0"/>
              </a:rPr>
              <a:t>th</a:t>
            </a:r>
            <a:r>
              <a:rPr lang="en-US" dirty="0"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2017-08-24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39"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Deadline for Comments is October 2, 2017</a:t>
            </a:r>
          </a:p>
          <a:p>
            <a:pPr>
              <a:buFont typeface="Arial" panose="020B0604020202020204" pitchFamily="34" charset="0"/>
              <a:buChar char="•"/>
            </a:pPr>
            <a:r>
              <a:rPr lang="en-US" dirty="0" smtClean="0"/>
              <a:t>Deadline for Reply Comments is November 1, 2017</a:t>
            </a:r>
          </a:p>
          <a:p>
            <a:pPr>
              <a:buFont typeface="Arial" panose="020B0604020202020204" pitchFamily="34" charset="0"/>
              <a:buChar char="•"/>
            </a:pPr>
            <a:r>
              <a:rPr lang="en-US" dirty="0" smtClean="0"/>
              <a:t>IEEE 802.18 Schedule in reverse</a:t>
            </a:r>
          </a:p>
          <a:p>
            <a:pPr lvl="1">
              <a:buFont typeface="Arial" panose="020B0604020202020204" pitchFamily="34" charset="0"/>
              <a:buChar char="•"/>
            </a:pPr>
            <a:r>
              <a:rPr lang="en-US" dirty="0" smtClean="0"/>
              <a:t>Start EC Ballot September 18</a:t>
            </a:r>
            <a:r>
              <a:rPr lang="en-US" baseline="30000" dirty="0" smtClean="0"/>
              <a:t>th</a:t>
            </a:r>
            <a:endParaRPr lang="en-US" dirty="0" smtClean="0"/>
          </a:p>
          <a:p>
            <a:pPr lvl="1">
              <a:buFont typeface="Arial" panose="020B0604020202020204" pitchFamily="34" charset="0"/>
              <a:buChar char="•"/>
            </a:pPr>
            <a:r>
              <a:rPr lang="en-US" dirty="0" smtClean="0"/>
              <a:t>Approve in 802.18 on September 14</a:t>
            </a:r>
            <a:r>
              <a:rPr lang="en-US" baseline="30000" dirty="0" smtClean="0"/>
              <a:t>th</a:t>
            </a:r>
            <a:r>
              <a:rPr lang="en-US" dirty="0" smtClean="0"/>
              <a:t> at the Waikoloa Interim</a:t>
            </a:r>
          </a:p>
          <a:p>
            <a:pPr lvl="1">
              <a:buFont typeface="Arial" panose="020B0604020202020204" pitchFamily="34" charset="0"/>
              <a:buChar char="•"/>
            </a:pPr>
            <a:r>
              <a:rPr lang="en-US" dirty="0" smtClean="0"/>
              <a:t>Finalize the draft on September 12</a:t>
            </a:r>
            <a:r>
              <a:rPr lang="en-US" baseline="30000" dirty="0" smtClean="0"/>
              <a:t>th</a:t>
            </a:r>
            <a:r>
              <a:rPr lang="en-US" dirty="0" smtClean="0"/>
              <a:t> </a:t>
            </a:r>
            <a:r>
              <a:rPr lang="en-US" dirty="0"/>
              <a:t>at the Waikoloa Interim</a:t>
            </a:r>
          </a:p>
          <a:p>
            <a:pPr lvl="1">
              <a:buFont typeface="Arial" panose="020B0604020202020204" pitchFamily="34" charset="0"/>
              <a:buChar char="•"/>
            </a:pPr>
            <a:r>
              <a:rPr lang="en-US" dirty="0" smtClean="0"/>
              <a:t>Approve the outline during the August 31</a:t>
            </a:r>
            <a:r>
              <a:rPr lang="en-US" baseline="30000" dirty="0" smtClean="0"/>
              <a:t>st</a:t>
            </a:r>
            <a:r>
              <a:rPr lang="en-US" dirty="0" smtClean="0"/>
              <a:t> teleconference</a:t>
            </a:r>
          </a:p>
          <a:p>
            <a:pPr lvl="1">
              <a:buFont typeface="Arial" panose="020B0604020202020204" pitchFamily="34" charset="0"/>
              <a:buChar char="•"/>
            </a:pPr>
            <a:r>
              <a:rPr lang="en-US" dirty="0" smtClean="0"/>
              <a:t>Develop the outline during the August 24</a:t>
            </a:r>
            <a:r>
              <a:rPr lang="en-US" baseline="30000" dirty="0" smtClean="0"/>
              <a:t>th</a:t>
            </a:r>
            <a:r>
              <a:rPr lang="en-US" dirty="0" smtClean="0"/>
              <a:t> teleconference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8912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a:t>
            </a:r>
            <a:r>
              <a:rPr lang="en-US" b="0" dirty="0" smtClean="0"/>
              <a:t>31,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smtClean="0"/>
              <a:t>Outlining a response to </a:t>
            </a:r>
            <a:r>
              <a:rPr lang="en-US" altLang="en-US" dirty="0" smtClean="0"/>
              <a:t>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August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dirty="0" smtClean="0"/>
              <a:t>August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smtClean="0"/>
              <a:t>The FCC Mid-band Spectrum NOI Response</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O</a:t>
            </a:r>
            <a:r>
              <a:rPr lang="en-US" sz="2000" dirty="0" smtClean="0"/>
              <a:t>utline </a:t>
            </a:r>
            <a:r>
              <a:rPr lang="en-US" sz="2000" dirty="0"/>
              <a:t>of </a:t>
            </a:r>
            <a:r>
              <a:rPr lang="en-US" sz="2000" dirty="0" smtClean="0"/>
              <a:t>Comments</a:t>
            </a:r>
          </a:p>
          <a:p>
            <a:pPr lvl="1">
              <a:buFont typeface="Arial" panose="020B0604020202020204" pitchFamily="34" charset="0"/>
              <a:buChar char="•"/>
            </a:pPr>
            <a:r>
              <a:rPr lang="en-US" sz="1800" dirty="0">
                <a:hlinkClick r:id="rId3"/>
              </a:rPr>
              <a:t>https://</a:t>
            </a:r>
            <a:r>
              <a:rPr lang="en-US" sz="1800" dirty="0" smtClean="0">
                <a:hlinkClick r:id="rId3"/>
              </a:rPr>
              <a:t>mentor.ieee.org/802.18/dcn/17/18-17-0111-00-0000-fcc-mid-band-spectrum-noi-response.pptx</a:t>
            </a:r>
            <a:r>
              <a:rPr lang="en-US" sz="1800" dirty="0" smtClean="0"/>
              <a:t>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FCC Mid-band NOI</a:t>
            </a:r>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9</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56304</TotalTime>
  <Words>849</Words>
  <Application>Microsoft Office PowerPoint</Application>
  <PresentationFormat>On-screen Show (4:3)</PresentationFormat>
  <Paragraphs>132</Paragraphs>
  <Slides>11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MS PGothic</vt:lpstr>
      <vt:lpstr>Arial</vt:lpstr>
      <vt:lpstr>Helvetica</vt:lpstr>
      <vt:lpstr>Monotype Sorts</vt:lpstr>
      <vt:lpstr>Times New Roman</vt:lpstr>
      <vt:lpstr>Office Theme</vt:lpstr>
      <vt:lpstr>Document</vt:lpstr>
      <vt:lpstr>IEEE 802.18 RR-TAG August 24th Teleconference Agenda</vt:lpstr>
      <vt:lpstr>Agenda</vt:lpstr>
      <vt:lpstr>Administrative Items</vt:lpstr>
      <vt:lpstr>Other Guidelines for IEEE WG Meetings</vt:lpstr>
      <vt:lpstr>PowerPoint Presentation</vt:lpstr>
      <vt:lpstr>Discussion Items</vt:lpstr>
      <vt:lpstr>The Mid-band NOI</vt:lpstr>
      <vt:lpstr>The Mid-band NOI – Next Steps</vt:lpstr>
      <vt:lpstr>Actions [Required]</vt:lpstr>
      <vt:lpstr>Timeline</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315</cp:revision>
  <cp:lastPrinted>2017-08-03T16:59:47Z</cp:lastPrinted>
  <dcterms:created xsi:type="dcterms:W3CDTF">2016-03-03T14:54:45Z</dcterms:created>
  <dcterms:modified xsi:type="dcterms:W3CDTF">2017-08-24T19:11:10Z</dcterms:modified>
</cp:coreProperties>
</file>