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6" r:id="rId3"/>
    <p:sldId id="267" r:id="rId4"/>
    <p:sldId id="331" r:id="rId5"/>
    <p:sldId id="388" r:id="rId6"/>
    <p:sldId id="382" r:id="rId7"/>
    <p:sldId id="389" r:id="rId8"/>
    <p:sldId id="386"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84" d="100"/>
          <a:sy n="84" d="100"/>
        </p:scale>
        <p:origin x="1788"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398963" y="9555163"/>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802.18-17/0099r0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8/dcn/17/18-17-0098-00-0000-intel-proposed-response-to-ised-consultation-on-mmwave-5g.docx" TargetMode="External"/><Relationship Id="rId2" Type="http://schemas.openxmlformats.org/officeDocument/2006/relationships/hyperlink" Target="https://mentor.ieee.org/802.18/dcn/17/18-17-0082-00-0000-canada-ised-5g-consultatio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July </a:t>
            </a:r>
            <a:r>
              <a:rPr lang="en-US" smtClean="0">
                <a:latin typeface="Times New Roman" charset="0"/>
              </a:rPr>
              <a:t>20</a:t>
            </a:r>
            <a:r>
              <a:rPr lang="en-US" baseline="30000" smtClean="0">
                <a:latin typeface="Times New Roman" charset="0"/>
              </a:rPr>
              <a:t>th</a:t>
            </a:r>
            <a:r>
              <a:rPr lang="en-US" smtClean="0">
                <a:latin typeface="Times New Roman" charset="0"/>
              </a:rPr>
              <a:t> DRAFT Teleconference </a:t>
            </a:r>
            <a:r>
              <a:rPr lang="en-US" dirty="0" smtClean="0">
                <a:latin typeface="Times New Roman" charset="0"/>
              </a:rPr>
              <a:t>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2017-07-20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90"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ISED 5G consultation response</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July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July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July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685800" y="30480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800" b="1">
                <a:solidFill>
                  <a:srgbClr val="000000"/>
                </a:solidFill>
                <a:ea typeface="MS Gothic" panose="020B0609070205080204" pitchFamily="49" charset="-128"/>
              </a:rPr>
              <a:t>March 2017</a:t>
            </a:r>
          </a:p>
        </p:txBody>
      </p:sp>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p:txBody>
          <a:bodyPr/>
          <a:lstStyle/>
          <a:p>
            <a:r>
              <a:rPr lang="en-US" smtClean="0"/>
              <a:t>July 2017</a:t>
            </a:r>
            <a:endParaRPr lang="en-GB"/>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ISED 5G consultation response</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ISED 5G 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Canada </a:t>
            </a:r>
            <a:r>
              <a:rPr lang="en-US" sz="2000" dirty="0"/>
              <a:t>ISED consultation on </a:t>
            </a:r>
            <a:r>
              <a:rPr lang="en-US" sz="2000" dirty="0" smtClean="0"/>
              <a:t>5G</a:t>
            </a:r>
          </a:p>
          <a:p>
            <a:pPr lvl="1">
              <a:buFont typeface="Arial" panose="020B0604020202020204" pitchFamily="34" charset="0"/>
              <a:buChar char="•"/>
            </a:pPr>
            <a:r>
              <a:rPr lang="en-US" sz="1600" b="1" dirty="0"/>
              <a:t>RELEASING MILLIMETRE WAVE SPECTRUM TO SUPPORT 5G</a:t>
            </a:r>
            <a:endParaRPr lang="en-US" sz="1600" dirty="0"/>
          </a:p>
          <a:p>
            <a:pPr lvl="1">
              <a:buFont typeface="Arial" panose="020B0604020202020204" pitchFamily="34" charset="0"/>
              <a:buChar char="•"/>
            </a:pPr>
            <a:r>
              <a:rPr lang="en-US" sz="1600" dirty="0">
                <a:hlinkClick r:id="rId2"/>
              </a:rPr>
              <a:t>https://mentor.ieee.org/802.18/dcn/17/18-17-0082-00-0000-canada-ised-5g-consultation.pdf  </a:t>
            </a:r>
            <a:endParaRPr lang="en-US" sz="1600" dirty="0"/>
          </a:p>
          <a:p>
            <a:pPr lvl="1">
              <a:buFont typeface="Arial" panose="020B0604020202020204" pitchFamily="34" charset="0"/>
              <a:buChar char="•"/>
            </a:pPr>
            <a:r>
              <a:rPr lang="en-US" sz="1800" dirty="0"/>
              <a:t>Deadline Aug </a:t>
            </a:r>
            <a:r>
              <a:rPr lang="en-US" sz="1800" dirty="0" smtClean="0"/>
              <a:t>4</a:t>
            </a:r>
            <a:r>
              <a:rPr lang="en-US" sz="1800" baseline="30000" dirty="0" smtClean="0"/>
              <a:t>th</a:t>
            </a:r>
            <a:endParaRPr lang="en-US" sz="1800" dirty="0" smtClean="0"/>
          </a:p>
          <a:p>
            <a:pPr>
              <a:buFont typeface="Arial" panose="020B0604020202020204" pitchFamily="34" charset="0"/>
              <a:buChar char="•"/>
            </a:pPr>
            <a:r>
              <a:rPr lang="en-US" sz="2200" dirty="0" smtClean="0"/>
              <a:t>Hassan provided text for this response</a:t>
            </a:r>
          </a:p>
          <a:p>
            <a:pPr lvl="1">
              <a:buFont typeface="Arial" panose="020B0604020202020204" pitchFamily="34" charset="0"/>
              <a:buChar char="•"/>
            </a:pPr>
            <a:r>
              <a:rPr lang="en-US" sz="1800" dirty="0">
                <a:hlinkClick r:id="rId3"/>
              </a:rPr>
              <a:t>https://</a:t>
            </a:r>
            <a:r>
              <a:rPr lang="en-US" sz="1800" dirty="0" smtClean="0">
                <a:hlinkClick r:id="rId3"/>
              </a:rPr>
              <a:t>mentor.ieee.org/802.18/dcn/17/18-17-0098-00-0000-intel-proposed-response-to-ised-consultation-on-mmwave-5g.docx</a:t>
            </a:r>
            <a:r>
              <a:rPr lang="en-US" sz="1800" dirty="0" smtClean="0"/>
              <a:t> </a:t>
            </a:r>
            <a:endParaRPr lang="en-US" sz="1800"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970746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July 27, </a:t>
            </a:r>
            <a:r>
              <a:rPr lang="en-US" b="0" dirty="0" smtClean="0"/>
              <a:t>2017 at 2:30pm </a:t>
            </a:r>
            <a:r>
              <a:rPr lang="en-US" b="0" dirty="0" smtClean="0"/>
              <a:t>EDT</a:t>
            </a:r>
          </a:p>
          <a:p>
            <a:pPr>
              <a:buFont typeface="Arial" panose="020B0604020202020204" pitchFamily="34" charset="0"/>
              <a:buChar char="•"/>
            </a:pPr>
            <a:r>
              <a:rPr lang="en-US" b="0" dirty="0" smtClean="0"/>
              <a:t>ACMA consultation on 3.6 GHz, with a section on the 5.6 GHz band</a:t>
            </a:r>
            <a:endParaRPr lang="en-US" b="0"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July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41211</TotalTime>
  <Words>697</Words>
  <Application>Microsoft Office PowerPoint</Application>
  <PresentationFormat>On-screen Show (4:3)</PresentationFormat>
  <Paragraphs>97</Paragraphs>
  <Slides>8</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7" baseType="lpstr">
      <vt:lpstr>Arial Unicode MS</vt:lpstr>
      <vt:lpstr>MS Gothic</vt:lpstr>
      <vt:lpstr>ＭＳ Ｐゴシック</vt:lpstr>
      <vt:lpstr>Arial</vt:lpstr>
      <vt:lpstr>Helvetica</vt:lpstr>
      <vt:lpstr>Monotype Sorts</vt:lpstr>
      <vt:lpstr>Times New Roman</vt:lpstr>
      <vt:lpstr>Office Theme</vt:lpstr>
      <vt:lpstr>Document</vt:lpstr>
      <vt:lpstr>IEEE 802.18 RR-TAG July 20th DRAFT Teleconference Agenda</vt:lpstr>
      <vt:lpstr>Agenda</vt:lpstr>
      <vt:lpstr>Administrative Items</vt:lpstr>
      <vt:lpstr>Other Guidelines for IEEE WG Meetings</vt:lpstr>
      <vt:lpstr>PowerPoint Presentation</vt:lpstr>
      <vt:lpstr>Actions [Required]</vt:lpstr>
      <vt:lpstr>ISED 5G Consultation</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262</cp:revision>
  <cp:lastPrinted>1601-01-01T00:00:00Z</cp:lastPrinted>
  <dcterms:created xsi:type="dcterms:W3CDTF">2016-03-03T14:54:45Z</dcterms:created>
  <dcterms:modified xsi:type="dcterms:W3CDTF">2017-07-20T12:35:33Z</dcterms:modified>
</cp:coreProperties>
</file>