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vml" ContentType="application/vnd.openxmlformats-officedocument.vmlDrawing"/>
  <Default Extension="png" ContentType="image/png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70" r:id="rId2"/>
    <p:sldId id="272" r:id="rId3"/>
    <p:sldId id="273" r:id="rId4"/>
    <p:sldId id="274" r:id="rId5"/>
    <p:sldId id="275" r:id="rId6"/>
    <p:sldId id="276" r:id="rId7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Hart (brianh)2" initials="BDH2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9966"/>
    <a:srgbClr val="CCFF99"/>
    <a:srgbClr val="FF00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08" autoAdjust="0"/>
    <p:restoredTop sz="92170" autoAdjust="0"/>
  </p:normalViewPr>
  <p:slideViewPr>
    <p:cSldViewPr>
      <p:cViewPr varScale="1">
        <p:scale>
          <a:sx n="97" d="100"/>
          <a:sy n="97" d="100"/>
        </p:scale>
        <p:origin x="832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934" y="-108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dirty="0" err="1" smtClean="0"/>
              <a:t>Yasantha</a:t>
            </a:r>
            <a:r>
              <a:rPr lang="en-GB" smtClean="0"/>
              <a:t> Rajakarunanayake, MediaTek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50DA7F37-5871-4D08-9AD8-0EC62C959605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 dirty="0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 dirty="0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 dirty="0" err="1" smtClean="0"/>
              <a:t>Yasantha</a:t>
            </a:r>
            <a:r>
              <a:rPr lang="en-GB" smtClean="0"/>
              <a:t> Rajakarunanayake, MediaTek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dirty="0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doc.: IEEE 802.11-yy/xxxxr0</a:t>
            </a:r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Month Year</a:t>
            </a:r>
            <a:endParaRPr lang="en-GB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dirty="0" err="1" smtClean="0"/>
              <a:t>Yasantha</a:t>
            </a:r>
            <a:r>
              <a:rPr lang="en-GB" smtClean="0"/>
              <a:t> Rajakarunanayake, MediaTek</a:t>
            </a:r>
            <a:endParaRPr lang="en-GB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59413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4BB4356B-64A4-49A3-9180-D4060259403F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83691" y="6475413"/>
            <a:ext cx="226023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Friedbert Berens, FBConsulting Sarl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10002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July  2017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17665" y="332601"/>
            <a:ext cx="332783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 smtClean="0"/>
              <a:t>doc: IEEE </a:t>
            </a:r>
            <a:r>
              <a:rPr lang="en-US" sz="1800" b="1" dirty="0" smtClean="0"/>
              <a:t>802.18-17/0097-01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83691" y="6475413"/>
            <a:ext cx="22602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Friedbert Berens, FBConsulting Sarl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 smtClean="0"/>
              <a:t> Submission   </a:t>
            </a:r>
            <a:endParaRPr lang="en-GB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-_2004-Dok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>
          <a:xfrm>
            <a:off x="6283691" y="6475413"/>
            <a:ext cx="2260234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Friedbert Berens, FBConsulting Sarl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3942"/>
            <a:ext cx="7772400" cy="1231032"/>
          </a:xfrm>
          <a:noFill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/>
              <a:t>ITS in 60GHz </a:t>
            </a:r>
            <a:br>
              <a:rPr lang="en-GB" dirty="0"/>
            </a:br>
            <a:r>
              <a:rPr lang="en-GB" dirty="0"/>
              <a:t>- An updated proposal </a:t>
            </a:r>
            <a:r>
              <a:rPr lang="en-GB" dirty="0" smtClean="0"/>
              <a:t>discussed in ETSI TC BRAN and TC ITS</a:t>
            </a:r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233045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2017-07-12</a:t>
            </a:r>
          </a:p>
        </p:txBody>
      </p:sp>
      <p:graphicFrame>
        <p:nvGraphicFramePr>
          <p:cNvPr id="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9530921"/>
              </p:ext>
            </p:extLst>
          </p:nvPr>
        </p:nvGraphicFramePr>
        <p:xfrm>
          <a:off x="900113" y="3689350"/>
          <a:ext cx="7188200" cy="161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5" name="Dokument" r:id="rId4" imgW="8255000" imgH="1816100" progId="Word.Document.8">
                  <p:embed/>
                </p:oleObj>
              </mc:Choice>
              <mc:Fallback>
                <p:oleObj name="Dokument" r:id="rId4" imgW="8255000" imgH="1816100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3689350"/>
                        <a:ext cx="7188200" cy="1617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2"/>
          <p:cNvSpPr>
            <a:spLocks noChangeArrowheads="1"/>
          </p:cNvSpPr>
          <p:nvPr/>
        </p:nvSpPr>
        <p:spPr bwMode="auto">
          <a:xfrm>
            <a:off x="539552" y="2649174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Authors: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In Europe the CEPT has designated the band 63 GHz to 64 GHz to ITS applications (ECC DEC 09/01)</a:t>
            </a:r>
          </a:p>
          <a:p>
            <a:r>
              <a:rPr lang="en-GB" sz="2400" dirty="0" smtClean="0"/>
              <a:t>ITS applications in that band have a priority over applications like RLAN (</a:t>
            </a:r>
            <a:r>
              <a:rPr lang="en-GB" sz="2400" dirty="0" err="1" smtClean="0"/>
              <a:t>WiGig</a:t>
            </a:r>
            <a:r>
              <a:rPr lang="en-GB" sz="2400" dirty="0" smtClean="0"/>
              <a:t>)</a:t>
            </a:r>
          </a:p>
          <a:p>
            <a:r>
              <a:rPr lang="en-GB" sz="2400" dirty="0" smtClean="0"/>
              <a:t>The ITS channel in 60 GHz overlaps with two RLAN channels defined in ETSI and in ITU</a:t>
            </a:r>
          </a:p>
          <a:p>
            <a:r>
              <a:rPr lang="en-GB" sz="2400" dirty="0" smtClean="0"/>
              <a:t>Prioritization will impact two operational RLAN channels and is technically complex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8B32D6-6F43-104A-9658-C235B37B60D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742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60 GHz band plan world-wide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F666F46-7984-8C4D-9AA8-8101D19BDE91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Bild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1117" y="1417638"/>
            <a:ext cx="5265683" cy="3702850"/>
          </a:xfrm>
          <a:prstGeom prst="rect">
            <a:avLst/>
          </a:prstGeom>
        </p:spPr>
      </p:pic>
      <p:sp>
        <p:nvSpPr>
          <p:cNvPr id="8" name="Inhaltsplatzhalter 2"/>
          <p:cNvSpPr txBox="1">
            <a:spLocks/>
          </p:cNvSpPr>
          <p:nvPr/>
        </p:nvSpPr>
        <p:spPr>
          <a:xfrm>
            <a:off x="457199" y="1600200"/>
            <a:ext cx="2963917" cy="4212021"/>
          </a:xfrm>
          <a:prstGeom prst="rect">
            <a:avLst/>
          </a:prstGeom>
        </p:spPr>
        <p:txBody>
          <a:bodyPr/>
          <a:lstStyle>
            <a:lvl1pPr marL="450850" indent="-4508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SzPct val="100000"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 smtClean="0"/>
              <a:t>ITS is only designated in Europe</a:t>
            </a:r>
          </a:p>
          <a:p>
            <a:r>
              <a:rPr lang="en-GB" sz="2000" dirty="0" smtClean="0"/>
              <a:t>Other countries use the 60 GHz band for RLAN application</a:t>
            </a:r>
          </a:p>
          <a:p>
            <a:r>
              <a:rPr lang="en-GB" sz="2000" dirty="0" smtClean="0"/>
              <a:t>Figure shows the band available for the RLAN applications</a:t>
            </a:r>
          </a:p>
          <a:p>
            <a:endParaRPr lang="en-GB" sz="2000" dirty="0" smtClean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978493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Proposal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Redefine the ITS 60 GHz allocation by harmonizing the designation with RLAN designation</a:t>
            </a:r>
          </a:p>
          <a:p>
            <a:r>
              <a:rPr lang="en-GB" sz="2400" dirty="0" smtClean="0"/>
              <a:t>Move ITS channel up or down to channel 3 or channel 4 of RLAN designation</a:t>
            </a:r>
          </a:p>
          <a:p>
            <a:endParaRPr lang="en-GB" sz="24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8B32D6-6F43-104A-9658-C235B37B60D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245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Advantage for ITS and RLAN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Possible </a:t>
            </a:r>
            <a:r>
              <a:rPr lang="en-GB" sz="2400" dirty="0" smtClean="0"/>
              <a:t>re-use of existing cheap hardware</a:t>
            </a:r>
          </a:p>
          <a:p>
            <a:r>
              <a:rPr lang="en-GB" dirty="0"/>
              <a:t>S</a:t>
            </a:r>
            <a:r>
              <a:rPr lang="en-GB" sz="2400" dirty="0" smtClean="0"/>
              <a:t>implified sharing operation by common access </a:t>
            </a:r>
            <a:r>
              <a:rPr lang="en-GB" sz="2400" dirty="0" smtClean="0"/>
              <a:t>layer</a:t>
            </a:r>
          </a:p>
          <a:p>
            <a:endParaRPr lang="en-GB" sz="2400" dirty="0"/>
          </a:p>
          <a:p>
            <a:r>
              <a:rPr lang="en-GB" sz="2400" dirty="0" smtClean="0"/>
              <a:t>Possible World-Wide availability of the channel</a:t>
            </a:r>
            <a:endParaRPr lang="en-GB" sz="24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8B32D6-6F43-104A-9658-C235B37B60D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536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Further steps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The proposal has been discussed in ETSI TC ITS and TC BRAN</a:t>
            </a:r>
          </a:p>
          <a:p>
            <a:r>
              <a:rPr lang="en-GB" sz="2400" dirty="0" smtClean="0"/>
              <a:t>In a next step a common TC BRAN/TC ITS input (System Reference Document) to CEPT WG FM to propose this change in designation will be prepared</a:t>
            </a:r>
          </a:p>
          <a:p>
            <a:r>
              <a:rPr lang="en-GB" sz="2400" dirty="0" smtClean="0"/>
              <a:t>Update the corresponding ITS decision on CEPT level</a:t>
            </a:r>
          </a:p>
          <a:p>
            <a:r>
              <a:rPr lang="en-GB" sz="2400" dirty="0" smtClean="0"/>
              <a:t>Include that new designation into the ITU-R WRC19 discussions under agenda item 1.12</a:t>
            </a:r>
          </a:p>
          <a:p>
            <a:pPr lvl="1"/>
            <a:r>
              <a:rPr lang="en-GB" sz="2000" dirty="0" smtClean="0"/>
              <a:t>Here the </a:t>
            </a:r>
            <a:r>
              <a:rPr lang="en-GB" sz="2000" dirty="0" smtClean="0"/>
              <a:t>63 GHz </a:t>
            </a:r>
            <a:r>
              <a:rPr lang="en-GB" sz="2000" dirty="0" smtClean="0"/>
              <a:t>to </a:t>
            </a:r>
            <a:r>
              <a:rPr lang="en-GB" sz="2000" dirty="0" smtClean="0"/>
              <a:t>64 GHz </a:t>
            </a:r>
            <a:r>
              <a:rPr lang="en-GB" sz="2000" dirty="0" smtClean="0"/>
              <a:t>designation is already included in the draft documents</a:t>
            </a:r>
          </a:p>
          <a:p>
            <a:endParaRPr lang="en-GB" sz="2400" dirty="0" smtClean="0"/>
          </a:p>
          <a:p>
            <a:endParaRPr lang="en-GB" sz="24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D8B32D6-6F43-104A-9658-C235B37B60D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50500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258</Words>
  <Application>Microsoft Macintosh PowerPoint</Application>
  <PresentationFormat>Bildschirmpräsentation (4:3)</PresentationFormat>
  <Paragraphs>37</Paragraphs>
  <Slides>6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ＭＳ Ｐゴシック</vt:lpstr>
      <vt:lpstr>Times New Roman</vt:lpstr>
      <vt:lpstr>宋体</vt:lpstr>
      <vt:lpstr>ACcord-Submission</vt:lpstr>
      <vt:lpstr>Dokument</vt:lpstr>
      <vt:lpstr>ITS in 60GHz  - An updated proposal discussed in ETSI TC BRAN and TC ITS</vt:lpstr>
      <vt:lpstr>Introduction</vt:lpstr>
      <vt:lpstr>60 GHz band plan world-wide</vt:lpstr>
      <vt:lpstr>Proposal</vt:lpstr>
      <vt:lpstr>Advantage for ITS and RLAN</vt:lpstr>
      <vt:lpstr>Further steps</vt:lpstr>
    </vt:vector>
  </TitlesOfParts>
  <Company>Cisco Systems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Renegotiation etc</dc:title>
  <dc:creator>Brian Hart</dc:creator>
  <cp:lastModifiedBy>Friedbert Berens</cp:lastModifiedBy>
  <cp:revision>691</cp:revision>
  <cp:lastPrinted>2013-07-10T22:27:23Z</cp:lastPrinted>
  <dcterms:created xsi:type="dcterms:W3CDTF">2009-11-13T19:11:16Z</dcterms:created>
  <dcterms:modified xsi:type="dcterms:W3CDTF">2017-07-12T08:04:34Z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_ms_pID_72543">
    <vt:lpwstr>(3)YYnVbaSHWb9+oP/ByuKWt1TkOMIy8rTMUe25VeQxbLSEiuOjP7hPuHtsSb/fyy8kI20sEbhn
8S7O6koQjrt86WrrruzfJBtgyGzqbuy1STuj+wqdPBO4ye8+tSCnDuDzvYFZlrqT1w6THJFI
eQzJS5Wt1bJt2ybKkSgWsbgFFEi7s20i36h8DknAGVOGdUKzIP6HXfMMdXcFvMiMFw+WFUNt
T6YabbqKVyK8MOiUiz</vt:lpwstr>
  </property>
  <property fmtid="{D5CDD505-2E9C-101B-9397-08002B2CF9AE}" pid="3" name="_new_ms_pID_725431">
    <vt:lpwstr>4KaL9aPV7D1HnkANVdvN+v86k7TsPrOWItzwdafYa61dg5B+4/j/lf
7/iTxzgLfr4UnvB4JCI3bg+zCYYH1zsI2f8GYDNQfs3QBN8juU+SeTBkON9FJi0KN/J5uF53
JzKTf8VUBAmTHJJqIcN5y9aJ8ofqY6OE6zK/SNZ2rH3Sa8fcvyzonnd33IPDp70EV1n6jmqL
8Dlgjkx6qx5DgHY9QWkVUMRBK+oL4NrdYQrG</vt:lpwstr>
  </property>
  <property fmtid="{D5CDD505-2E9C-101B-9397-08002B2CF9AE}" pid="4" name="_new_ms_pID_725432">
    <vt:lpwstr>cJgmQhsYJfsI+hc35w/WYh0df7xSn5xmhuVq
wuSxpoViQojzyP4O7izaT4aj2ErTJRaVarSueaVmQsp0RZFHcW8yVY9hkVMBUv2t79YWC6L/
MvVzs3lXA92DiySPa4qpeGKh2NsuQUyIL2FJc0yRzncqGD7Y/tsv06AJA/uxg8rev5XrugyO
xsQNaUhIwdTZy1gXLMWTyL62MALlK2w/XPw=</vt:lpwstr>
  </property>
  <property fmtid="{D5CDD505-2E9C-101B-9397-08002B2CF9AE}" pid="5" name="_new_ms_pID_725433">
    <vt:lpwstr>Dy</vt:lpwstr>
  </property>
  <property fmtid="{D5CDD505-2E9C-101B-9397-08002B2CF9AE}" pid="6" name="sflag">
    <vt:lpwstr>1442466085</vt:lpwstr>
  </property>
</Properties>
</file>