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08" autoAdjust="0"/>
    <p:restoredTop sz="92170" autoAdjust="0"/>
  </p:normalViewPr>
  <p:slideViewPr>
    <p:cSldViewPr>
      <p:cViewPr varScale="1">
        <p:scale>
          <a:sx n="97" d="100"/>
          <a:sy n="97" d="100"/>
        </p:scale>
        <p:origin x="83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10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941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425441" y="332601"/>
            <a:ext cx="30200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IEEE </a:t>
            </a:r>
            <a:r>
              <a:rPr lang="en-US" sz="1800" b="1" dirty="0" smtClean="0"/>
              <a:t>802.18-17/0097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83691" y="6475413"/>
            <a:ext cx="22602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3942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ITS in 60GHz </a:t>
            </a:r>
            <a:br>
              <a:rPr lang="en-GB" dirty="0"/>
            </a:br>
            <a:r>
              <a:rPr lang="en-GB" dirty="0"/>
              <a:t>- An updated proposal </a:t>
            </a:r>
            <a:r>
              <a:rPr lang="en-GB" dirty="0" smtClean="0"/>
              <a:t>discussed in ETSI TC BRAN and TC ITS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3304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2017-07-12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530921"/>
              </p:ext>
            </p:extLst>
          </p:nvPr>
        </p:nvGraphicFramePr>
        <p:xfrm>
          <a:off x="900113" y="3689350"/>
          <a:ext cx="7188200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Dokument" r:id="rId4" imgW="8255000" imgH="1816100" progId="Word.Document.8">
                  <p:embed/>
                </p:oleObj>
              </mc:Choice>
              <mc:Fallback>
                <p:oleObj name="Dokument" r:id="rId4" imgW="8255000" imgH="18161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689350"/>
                        <a:ext cx="7188200" cy="1617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9552" y="264917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In Europe the CEPT has designated the band </a:t>
            </a:r>
            <a:r>
              <a:rPr lang="en-GB" sz="2400" dirty="0" smtClean="0"/>
              <a:t>63 GHz </a:t>
            </a:r>
            <a:r>
              <a:rPr lang="en-GB" sz="2400" dirty="0" smtClean="0"/>
              <a:t>to </a:t>
            </a:r>
            <a:r>
              <a:rPr lang="en-GB" sz="2400" dirty="0" smtClean="0"/>
              <a:t>64 GHz </a:t>
            </a:r>
            <a:r>
              <a:rPr lang="en-GB" sz="2400" dirty="0" smtClean="0"/>
              <a:t>to ITS applications (ECC DEC 09/01)</a:t>
            </a:r>
          </a:p>
          <a:p>
            <a:r>
              <a:rPr lang="en-GB" sz="2400" dirty="0" smtClean="0"/>
              <a:t>ITS applications in that band have a priority over applications like RLAN (</a:t>
            </a:r>
            <a:r>
              <a:rPr lang="en-GB" sz="2400" dirty="0" err="1" smtClean="0"/>
              <a:t>WiGig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The ITS channel in </a:t>
            </a:r>
            <a:r>
              <a:rPr lang="en-GB" sz="2400" dirty="0" smtClean="0"/>
              <a:t>60 GHz </a:t>
            </a:r>
            <a:r>
              <a:rPr lang="en-GB" sz="2400" dirty="0" smtClean="0"/>
              <a:t>overlaps with two RLAN channels defined in ETSI and in ITU</a:t>
            </a:r>
          </a:p>
          <a:p>
            <a:r>
              <a:rPr lang="en-GB" sz="2400" dirty="0" smtClean="0"/>
              <a:t>Prioritization will impact two operational RLAN channels and is technically complex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4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GHz </a:t>
            </a:r>
            <a:r>
              <a:rPr lang="en-GB" dirty="0" smtClean="0"/>
              <a:t>band plan world-wide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666F46-7984-8C4D-9AA8-8101D19BDE9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117" y="1417638"/>
            <a:ext cx="5265683" cy="3702850"/>
          </a:xfrm>
          <a:prstGeom prst="rect">
            <a:avLst/>
          </a:prstGeom>
        </p:spPr>
      </p:pic>
      <p:sp>
        <p:nvSpPr>
          <p:cNvPr id="8" name="Inhaltsplatzhalter 2"/>
          <p:cNvSpPr txBox="1">
            <a:spLocks/>
          </p:cNvSpPr>
          <p:nvPr/>
        </p:nvSpPr>
        <p:spPr>
          <a:xfrm>
            <a:off x="457199" y="1600200"/>
            <a:ext cx="2963917" cy="4212021"/>
          </a:xfrm>
          <a:prstGeom prst="rect">
            <a:avLst/>
          </a:prstGeom>
        </p:spPr>
        <p:txBody>
          <a:bodyPr/>
          <a:lstStyle>
            <a:lvl1pPr marL="450850" indent="-4508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ITS is only designated in Europe</a:t>
            </a:r>
          </a:p>
          <a:p>
            <a:r>
              <a:rPr lang="en-GB" sz="2000" dirty="0" smtClean="0"/>
              <a:t>Other countries use the </a:t>
            </a:r>
            <a:r>
              <a:rPr lang="en-GB" sz="2000" dirty="0" smtClean="0"/>
              <a:t>60 GHz </a:t>
            </a:r>
            <a:r>
              <a:rPr lang="en-GB" sz="2000" dirty="0" smtClean="0"/>
              <a:t>band for RLAN application</a:t>
            </a:r>
          </a:p>
          <a:p>
            <a:r>
              <a:rPr lang="en-GB" sz="2000" dirty="0" smtClean="0"/>
              <a:t>Figure shows the band available for the RLAN applications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849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Redefine the ITS </a:t>
            </a:r>
            <a:r>
              <a:rPr lang="en-GB" sz="2400" dirty="0" smtClean="0"/>
              <a:t>60 GHz </a:t>
            </a:r>
            <a:r>
              <a:rPr lang="en-GB" sz="2400" dirty="0" smtClean="0"/>
              <a:t>allocation by harmonizing the designation with RLAN designation</a:t>
            </a:r>
          </a:p>
          <a:p>
            <a:r>
              <a:rPr lang="en-GB" sz="2400" dirty="0" smtClean="0"/>
              <a:t>Move ITS channel up or down to channel 3 or channel 4 of RLAN designation</a:t>
            </a:r>
          </a:p>
          <a:p>
            <a:endParaRPr lang="en-GB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4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 for </a:t>
            </a:r>
            <a:r>
              <a:rPr lang="en-GB" dirty="0" smtClean="0"/>
              <a:t>ITS and RLAN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ITS would have priority over the RLAN designation and would have access to up to 2,16GHz </a:t>
            </a:r>
            <a:r>
              <a:rPr lang="en-GB" sz="2400" dirty="0" smtClean="0"/>
              <a:t>bandwidth</a:t>
            </a:r>
          </a:p>
          <a:p>
            <a:pPr lvl="1"/>
            <a:r>
              <a:rPr lang="en-GB" sz="2000" dirty="0" smtClean="0"/>
              <a:t>Possible subdivide into 4 or 8 sub channel?</a:t>
            </a:r>
            <a:endParaRPr lang="en-GB" sz="2000" dirty="0" smtClean="0"/>
          </a:p>
          <a:p>
            <a:r>
              <a:rPr lang="en-GB" sz="2400" dirty="0" smtClean="0"/>
              <a:t>Possible </a:t>
            </a:r>
            <a:r>
              <a:rPr lang="en-GB" sz="2400" dirty="0" smtClean="0"/>
              <a:t>re-use </a:t>
            </a:r>
            <a:r>
              <a:rPr lang="en-GB" sz="2400" dirty="0" smtClean="0"/>
              <a:t>of existing cheap hardware</a:t>
            </a:r>
          </a:p>
          <a:p>
            <a:r>
              <a:rPr lang="en-GB" dirty="0"/>
              <a:t>S</a:t>
            </a:r>
            <a:r>
              <a:rPr lang="en-GB" sz="2400" dirty="0" smtClean="0"/>
              <a:t>implified </a:t>
            </a:r>
            <a:r>
              <a:rPr lang="en-GB" sz="2400" dirty="0" smtClean="0"/>
              <a:t>sharing operation by common access layer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3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steps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proposal has been discussed in ETSI TC ITS and TC BRAN</a:t>
            </a:r>
          </a:p>
          <a:p>
            <a:r>
              <a:rPr lang="en-GB" sz="2400" dirty="0" smtClean="0"/>
              <a:t>In </a:t>
            </a:r>
            <a:r>
              <a:rPr lang="en-GB" sz="2400" dirty="0" smtClean="0"/>
              <a:t>a next step </a:t>
            </a:r>
            <a:r>
              <a:rPr lang="en-GB" sz="2400" dirty="0" smtClean="0"/>
              <a:t>a </a:t>
            </a:r>
            <a:r>
              <a:rPr lang="en-GB" sz="2400" dirty="0" smtClean="0"/>
              <a:t>common TC BRAN/TC ITS input </a:t>
            </a:r>
            <a:r>
              <a:rPr lang="en-GB" sz="2400" dirty="0" smtClean="0"/>
              <a:t>(System Reference Document) to </a:t>
            </a:r>
            <a:r>
              <a:rPr lang="en-GB" sz="2400" dirty="0" smtClean="0"/>
              <a:t>CEPT WG FM to propose this change in </a:t>
            </a:r>
            <a:r>
              <a:rPr lang="en-GB" sz="2400" dirty="0" smtClean="0"/>
              <a:t>designation will be prepared</a:t>
            </a:r>
            <a:endParaRPr lang="en-GB" sz="2400" dirty="0" smtClean="0"/>
          </a:p>
          <a:p>
            <a:r>
              <a:rPr lang="en-GB" sz="2400" dirty="0" smtClean="0"/>
              <a:t>Update the corresponding ITS decision on CEPT level</a:t>
            </a:r>
          </a:p>
          <a:p>
            <a:r>
              <a:rPr lang="en-GB" sz="2400" dirty="0" smtClean="0"/>
              <a:t>Include that new designation into the ITU-R WRC19 </a:t>
            </a:r>
            <a:r>
              <a:rPr lang="en-GB" sz="2400" dirty="0" smtClean="0"/>
              <a:t>discussions under agenda item 1.12</a:t>
            </a:r>
          </a:p>
          <a:p>
            <a:pPr lvl="1"/>
            <a:r>
              <a:rPr lang="en-GB" sz="2000" dirty="0" smtClean="0"/>
              <a:t>Here the 63GHz to 64GHz designation is already included in the draft documents</a:t>
            </a:r>
            <a:endParaRPr lang="en-GB" sz="20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050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</Words>
  <Application>Microsoft Macintosh PowerPoint</Application>
  <PresentationFormat>Bildschirmpräsentation (4:3)</PresentationFormat>
  <Paragraphs>37</Paragraphs>
  <Slides>6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ＭＳ Ｐゴシック</vt:lpstr>
      <vt:lpstr>Times New Roman</vt:lpstr>
      <vt:lpstr>宋体</vt:lpstr>
      <vt:lpstr>ACcord-Submission</vt:lpstr>
      <vt:lpstr>Dokument</vt:lpstr>
      <vt:lpstr>ITS in 60GHz  - An updated proposal discussed in ETSI TC BRAN and TC ITS</vt:lpstr>
      <vt:lpstr>Introduction</vt:lpstr>
      <vt:lpstr>60 GHz band plan world-wide</vt:lpstr>
      <vt:lpstr>Proposal</vt:lpstr>
      <vt:lpstr>Advantage for ITS and RLAN</vt:lpstr>
      <vt:lpstr>Further steps</vt:lpstr>
    </vt:vector>
  </TitlesOfParts>
  <Company>Cisco Systems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Friedbert Berens</cp:lastModifiedBy>
  <cp:revision>688</cp:revision>
  <cp:lastPrinted>2013-07-10T22:27:23Z</cp:lastPrinted>
  <dcterms:created xsi:type="dcterms:W3CDTF">2009-11-13T19:11:16Z</dcterms:created>
  <dcterms:modified xsi:type="dcterms:W3CDTF">2017-07-12T07:43:39Z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(3)YYnVbaSHWb9+oP/ByuKWt1TkOMIy8rTMUe25VeQxbLSEiuOjP7hPuHtsSb/fyy8kI20sEbhn
8S7O6koQjrt86WrrruzfJBtgyGzqbuy1STuj+wqdPBO4ye8+tSCnDuDzvYFZlrqT1w6THJFI
eQzJS5Wt1bJt2ybKkSgWsbgFFEi7s20i36h8DknAGVOGdUKzIP6HXfMMdXcFvMiMFw+WFUNt
T6YabbqKVyK8MOiUiz</vt:lpwstr>
  </property>
  <property fmtid="{D5CDD505-2E9C-101B-9397-08002B2CF9AE}" pid="3" name="_new_ms_pID_725431">
    <vt:lpwstr>4KaL9aPV7D1HnkANVdvN+v86k7TsPrOWItzwdafYa61dg5B+4/j/lf
7/iTxzgLfr4UnvB4JCI3bg+zCYYH1zsI2f8GYDNQfs3QBN8juU+SeTBkON9FJi0KN/J5uF53
JzKTf8VUBAmTHJJqIcN5y9aJ8ofqY6OE6zK/SNZ2rH3Sa8fcvyzonnd33IPDp70EV1n6jmqL
8Dlgjkx6qx5DgHY9QWkVUMRBK+oL4NrdYQrG</vt:lpwstr>
  </property>
  <property fmtid="{D5CDD505-2E9C-101B-9397-08002B2CF9AE}" pid="4" name="_new_ms_pID_725432">
    <vt:lpwstr>cJgmQhsYJfsI+hc35w/WYh0df7xSn5xmhuVq
wuSxpoViQojzyP4O7izaT4aj2ErTJRaVarSueaVmQsp0RZFHcW8yVY9hkVMBUv2t79YWC6L/
MvVzs3lXA92DiySPa4qpeGKh2NsuQUyIL2FJc0yRzncqGD7Y/tsv06AJA/uxg8rev5XrugyO
xsQNaUhIwdTZy1gXLMWTyL62MALlK2w/XPw=</vt:lpwstr>
  </property>
  <property fmtid="{D5CDD505-2E9C-101B-9397-08002B2CF9AE}" pid="5" name="_new_ms_pID_725433">
    <vt:lpwstr>Dy</vt:lpwstr>
  </property>
  <property fmtid="{D5CDD505-2E9C-101B-9397-08002B2CF9AE}" pid="6" name="sflag">
    <vt:lpwstr>1442466085</vt:lpwstr>
  </property>
</Properties>
</file>