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802.18-17/0085r1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Berlin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Daejeon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</a:t>
            </a:r>
            <a:r>
              <a:rPr lang="en-US" altLang="en-US" dirty="0" smtClean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  <a:r>
              <a:rPr lang="en-US" altLang="en-US" sz="1600" dirty="0" smtClean="0"/>
              <a:t>on 5G</a:t>
            </a:r>
            <a:endParaRPr lang="en-US" alt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18830</TotalTime>
  <Words>155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Berlin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124</cp:revision>
  <cp:lastPrinted>1601-01-01T00:00:00Z</cp:lastPrinted>
  <dcterms:created xsi:type="dcterms:W3CDTF">2016-03-03T14:54:45Z</dcterms:created>
  <dcterms:modified xsi:type="dcterms:W3CDTF">2017-07-09T06:37:09Z</dcterms:modified>
</cp:coreProperties>
</file>