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802.18-17/0085r0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Berlin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5" imgW="8253180" imgH="2531134" progId="Word.Document.8">
                  <p:embed/>
                </p:oleObj>
              </mc:Choice>
              <mc:Fallback>
                <p:oleObj name="Document" r:id="rId5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Daejeon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</a:t>
            </a:r>
            <a:r>
              <a:rPr lang="en-US" altLang="en-US" dirty="0" smtClean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(with 5600-5650 MHz item)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</a:t>
            </a:r>
            <a:r>
              <a:rPr lang="en-US" sz="2000" smtClean="0"/>
              <a:t>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18687</TotalTime>
  <Words>159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Berlin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116</cp:revision>
  <cp:lastPrinted>1601-01-01T00:00:00Z</cp:lastPrinted>
  <dcterms:created xsi:type="dcterms:W3CDTF">2016-03-03T14:54:45Z</dcterms:created>
  <dcterms:modified xsi:type="dcterms:W3CDTF">2017-07-03T15:37:11Z</dcterms:modified>
</cp:coreProperties>
</file>