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6" r:id="rId3"/>
    <p:sldId id="267" r:id="rId4"/>
    <p:sldId id="331" r:id="rId5"/>
    <p:sldId id="371" r:id="rId6"/>
    <p:sldId id="288" r:id="rId7"/>
    <p:sldId id="338" r:id="rId8"/>
    <p:sldId id="356" r:id="rId9"/>
    <p:sldId id="345" r:id="rId10"/>
    <p:sldId id="382" r:id="rId11"/>
    <p:sldId id="386"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802.18-17/0077r0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May 25</a:t>
            </a:r>
            <a:r>
              <a:rPr lang="en-US" baseline="30000" dirty="0" smtClean="0">
                <a:latin typeface="Times New Roman" charset="0"/>
              </a:rPr>
              <a:t>th</a:t>
            </a:r>
            <a:r>
              <a:rPr lang="en-US" dirty="0"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74"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Nothing this week</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smtClean="0"/>
              <a:t>June 15, </a:t>
            </a:r>
            <a:r>
              <a:rPr lang="en-US" b="0" dirty="0" smtClean="0"/>
              <a:t>2017 at 2:30pm EDT</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t>
            </a:r>
            <a:r>
              <a:rPr lang="en-US" altLang="en-US" dirty="0" smtClean="0"/>
              <a:t>agenda</a:t>
            </a:r>
          </a:p>
          <a:p>
            <a:pPr>
              <a:buFont typeface="Arial" panose="020B0604020202020204" pitchFamily="34" charset="0"/>
              <a:buChar char="•"/>
            </a:pPr>
            <a:r>
              <a:rPr lang="en-US" altLang="en-US" dirty="0" smtClean="0"/>
              <a:t>WFA Member Meeting next week – no 802.18 meeting</a:t>
            </a:r>
            <a:endParaRPr lang="en-US" altLang="en-US" dirty="0"/>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6800"/>
          </a:xfrm>
        </p:spPr>
        <p:txBody>
          <a:bodyPr/>
          <a:lstStyle/>
          <a:p>
            <a:r>
              <a:rPr lang="en-US" dirty="0"/>
              <a:t>Participation in IEEE 802 Meetings</a:t>
            </a:r>
          </a:p>
        </p:txBody>
      </p:sp>
      <p:sp>
        <p:nvSpPr>
          <p:cNvPr id="3" name="Content Placeholder 2"/>
          <p:cNvSpPr>
            <a:spLocks noGrp="1"/>
          </p:cNvSpPr>
          <p:nvPr>
            <p:ph idx="1"/>
          </p:nvPr>
        </p:nvSpPr>
        <p:spPr>
          <a:xfrm>
            <a:off x="685800" y="20574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0957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NOI for 3.7-4.2 GHz and 6 GHz bands now expected in June or July</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sz="3200" dirty="0" smtClean="0"/>
              <a:t>EN 301 893 v2.1.1 is APPROVED!!!!!</a:t>
            </a:r>
          </a:p>
          <a:p>
            <a:pPr lvl="1">
              <a:buFont typeface="Arial" panose="020B0604020202020204" pitchFamily="34" charset="0"/>
              <a:buChar char="•"/>
            </a:pPr>
            <a:r>
              <a:rPr lang="en-US" altLang="en-US" dirty="0" smtClean="0"/>
              <a:t>V1.8.1 still in the OJEU</a:t>
            </a:r>
          </a:p>
          <a:p>
            <a:pPr lvl="1">
              <a:buFont typeface="Arial" panose="020B0604020202020204" pitchFamily="34" charset="0"/>
              <a:buChar char="•"/>
            </a:pPr>
            <a:r>
              <a:rPr lang="en-US" altLang="en-US" dirty="0" smtClean="0"/>
              <a:t>Note that enables use of v1.8.1 with Receiver Requirement from v2.1.1 is expected</a:t>
            </a:r>
          </a:p>
          <a:p>
            <a:pPr lvl="1">
              <a:buFont typeface="Arial" panose="020B0604020202020204" pitchFamily="34" charset="0"/>
              <a:buChar char="•"/>
            </a:pPr>
            <a:r>
              <a:rPr lang="en-US" altLang="en-US" dirty="0" smtClean="0"/>
              <a:t>Journal to be published June 9</a:t>
            </a:r>
            <a:r>
              <a:rPr lang="en-US" altLang="en-US" baseline="30000" dirty="0" smtClean="0"/>
              <a:t>th</a:t>
            </a:r>
            <a:r>
              <a:rPr lang="en-US" altLang="en-US" dirty="0" smtClean="0"/>
              <a:t> </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71474"/>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r>
              <a:rPr lang="en-US" sz="2000" dirty="0" smtClean="0">
                <a:solidFill>
                  <a:srgbClr val="FF0000"/>
                </a:solidFill>
              </a:rPr>
              <a:t>!</a:t>
            </a:r>
          </a:p>
          <a:p>
            <a:pPr>
              <a:buFont typeface="Arial" panose="020B0604020202020204" pitchFamily="34" charset="0"/>
              <a:buChar char="•"/>
            </a:pPr>
            <a:r>
              <a:rPr lang="en-US" sz="2000" dirty="0" smtClean="0">
                <a:solidFill>
                  <a:srgbClr val="FF0000"/>
                </a:solidFill>
              </a:rPr>
              <a:t>EN 301 893 published by ETSI; to be published in the June 9, 2017 edition of the OJEU</a:t>
            </a:r>
          </a:p>
          <a:p>
            <a:pPr lvl="1">
              <a:buFont typeface="Arial" panose="020B0604020202020204" pitchFamily="34" charset="0"/>
              <a:buChar char="•"/>
            </a:pPr>
            <a:r>
              <a:rPr lang="en-US" sz="1600" dirty="0" smtClean="0">
                <a:solidFill>
                  <a:srgbClr val="FF0000"/>
                </a:solidFill>
              </a:rPr>
              <a:t>5 GHz devices may use v1.8.1 with Receiver Requirements from v2.1.1</a:t>
            </a:r>
            <a:endParaRPr lang="en-US" sz="1600" dirty="0">
              <a:solidFill>
                <a:srgbClr val="FF0000"/>
              </a:solidFill>
            </a:endParaRPr>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May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41053</TotalTime>
  <Words>604</Words>
  <Application>Microsoft Office PowerPoint</Application>
  <PresentationFormat>On-screen Show (4:3)</PresentationFormat>
  <Paragraphs>117</Paragraphs>
  <Slides>11</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MS PGothic</vt:lpstr>
      <vt:lpstr>Arial</vt:lpstr>
      <vt:lpstr>Helvetica</vt:lpstr>
      <vt:lpstr>Monotype Sorts</vt:lpstr>
      <vt:lpstr>Times New Roman</vt:lpstr>
      <vt:lpstr>Office Theme</vt:lpstr>
      <vt:lpstr>Document</vt:lpstr>
      <vt:lpstr>IEEE 802.18 RR-TAG May 25th Teleconference Agenda</vt:lpstr>
      <vt:lpstr>Agenda</vt:lpstr>
      <vt:lpstr>Administrative Items</vt:lpstr>
      <vt:lpstr>Other Guidelines for IEEE WG Meetings</vt:lpstr>
      <vt:lpstr>Participation in IEEE 802 Meetings</vt:lpstr>
      <vt:lpstr>Discussion Items</vt:lpstr>
      <vt:lpstr>Americas Updates</vt:lpstr>
      <vt:lpstr>EU Updates</vt:lpstr>
      <vt:lpstr>EU Radio Equipment Directive (RED)</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248</cp:revision>
  <cp:lastPrinted>1601-01-01T00:00:00Z</cp:lastPrinted>
  <dcterms:created xsi:type="dcterms:W3CDTF">2016-03-03T14:54:45Z</dcterms:created>
  <dcterms:modified xsi:type="dcterms:W3CDTF">2017-05-25T12:08:24Z</dcterms:modified>
</cp:coreProperties>
</file>