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5" autoAdjust="0"/>
    <p:restoredTop sz="95179" autoAdjust="0"/>
  </p:normalViewPr>
  <p:slideViewPr>
    <p:cSldViewPr>
      <p:cViewPr>
        <p:scale>
          <a:sx n="100" d="100"/>
          <a:sy n="100" d="100"/>
        </p:scale>
        <p:origin x="91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May 2017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May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802.18-17/0074r00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68214" cy="276999"/>
          </a:xfrm>
        </p:spPr>
        <p:txBody>
          <a:bodyPr/>
          <a:lstStyle/>
          <a:p>
            <a:r>
              <a:rPr lang="en-US" dirty="0"/>
              <a:t>May 2017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11May2017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89420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</a:t>
                      </a:r>
                      <a:r>
                        <a:rPr lang="en-US" sz="1600"/>
                        <a:t>, Vice-Chair 802.18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2111 N. Molter</a:t>
                      </a:r>
                    </a:p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1.509.891.3281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May 2017 IEEE 802 Interim Meeting at the Daejeon Convention Center, Daejeon, South Korea.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KURNER	    15-17/0293r00</a:t>
            </a:r>
          </a:p>
          <a:p>
            <a:r>
              <a:rPr lang="en-US" sz="1200" dirty="0"/>
              <a:t>CLOSING REPORT: TG3f 60GE (60GHZ EXTENSION)		- HEILE	    start LB</a:t>
            </a:r>
          </a:p>
          <a:p>
            <a:r>
              <a:rPr lang="en-US" sz="1200" dirty="0"/>
              <a:t>CLOSING REPORT: TG4s SRU (SPECTRUM RESOURCE UTILIZATION)	- HEILE	    not meeting</a:t>
            </a:r>
          </a:p>
          <a:p>
            <a:r>
              <a:rPr lang="en-US" sz="1200" dirty="0"/>
              <a:t>CLOSING REPORT: TG4v RSGB Regional Sub-GHz band updates	- HEILE             not meeting</a:t>
            </a:r>
          </a:p>
          <a:p>
            <a:r>
              <a:rPr lang="en-US" sz="1200" dirty="0"/>
              <a:t>CLOSING REPORT: TG7m (7r1) OWC (OPTICAL WIRELESS COMMS)	- JANG	    15-17/0315r00</a:t>
            </a:r>
          </a:p>
          <a:p>
            <a:r>
              <a:rPr lang="en-US" sz="1200" dirty="0"/>
              <a:t>CLOSING REPORT: TG8 PAC (PEER AWARE COMMUNICATIONS)	- LEE	    15-17/0310r00</a:t>
            </a:r>
          </a:p>
          <a:p>
            <a:r>
              <a:rPr lang="en-US" sz="1200" dirty="0"/>
              <a:t>CLOSING REPORT: TG12 ULI (UPPER LAYER INTERFACE)               	- PERKINS	    15-17/0263r00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/>
              <a:t>CLOSING REPORT: TG13 MULTI-GIGBIT OWC	              	- JUNGNICKEL 15-17/0320r00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 CLOSING REPORT: SG 4md 15.4 REVISIONS	HEILE		n/a</a:t>
            </a:r>
          </a:p>
          <a:p>
            <a:pPr marL="0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/>
              <a:t>CLOSING REPORT: IG DEP (DEPENDABILITY	- KOHNO		not meeting</a:t>
            </a:r>
          </a:p>
          <a:p>
            <a:r>
              <a:rPr lang="en-US" sz="1400" dirty="0"/>
              <a:t>CLOSING REPORT: IG HRRC (HIGH RATE RAIL) - KIM	 	15-17/0307r00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LPWA (low power wide area)	- ROBERT	        	not meeting</a:t>
            </a:r>
          </a:p>
          <a:p>
            <a:r>
              <a:rPr lang="en-US" sz="1400" dirty="0"/>
              <a:t>CLOSING REPORT: IG THZ			- KURNER 	15-17/0294r00</a:t>
            </a:r>
          </a:p>
          <a:p>
            <a:r>
              <a:rPr lang="en-US" sz="1400" dirty="0"/>
              <a:t>CLOSING REPORT: IG VAT (VEH. ASSIT TECH.)	- JANG		15-17/0321r00</a:t>
            </a:r>
          </a:p>
          <a:p>
            <a:pPr marL="1543050" lvl="4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400" dirty="0"/>
              <a:t>CLOSING REPORT: IETF/RULES/SC-M		- HEILE                 	15-17/0261r02</a:t>
            </a:r>
          </a:p>
          <a:p>
            <a:r>
              <a:rPr lang="en-US" sz="1400" dirty="0"/>
              <a:t>CLOSING REPORT: WNG			- HEILE	                 	nothing this week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Petrick		15-17/0316r00</a:t>
            </a:r>
          </a:p>
          <a:p>
            <a:r>
              <a:rPr lang="en-US" sz="1600" dirty="0"/>
              <a:t>802.18 LIAISON REPORT	- Holcomb		15-17/0302r00  </a:t>
            </a:r>
          </a:p>
          <a:p>
            <a:r>
              <a:rPr lang="en-US" sz="1600" dirty="0"/>
              <a:t>802.24 LIAISON REPORT	- Godfrey/Rolf 	verbal	 </a:t>
            </a:r>
          </a:p>
          <a:p>
            <a:r>
              <a:rPr lang="en-US" sz="16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r>
              <a:rPr lang="en-US" dirty="0"/>
              <a:t>May2017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next face to face meeting of the 802.15 WG will be the </a:t>
            </a:r>
            <a:r>
              <a:rPr lang="en-GB" dirty="0"/>
              <a:t>Plenary 11 – 13 July 2017 at the </a:t>
            </a:r>
            <a:r>
              <a:rPr lang="en-GB" dirty="0" err="1"/>
              <a:t>Estrel</a:t>
            </a:r>
            <a:r>
              <a:rPr lang="en-GB" dirty="0"/>
              <a:t> Hotel, Berlin, Germany.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1825</TotalTime>
  <Words>289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458</cp:revision>
  <cp:lastPrinted>2012-05-17T14:33:36Z</cp:lastPrinted>
  <dcterms:created xsi:type="dcterms:W3CDTF">2012-05-17T18:49:07Z</dcterms:created>
  <dcterms:modified xsi:type="dcterms:W3CDTF">2017-05-11T18:27:51Z</dcterms:modified>
</cp:coreProperties>
</file>