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19" r:id="rId3"/>
    <p:sldId id="320" r:id="rId4"/>
    <p:sldId id="321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100" d="100"/>
          <a:sy n="100" d="100"/>
        </p:scale>
        <p:origin x="130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67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802.18-17/0072r1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Daejeon </a:t>
            </a:r>
            <a:r>
              <a:rPr lang="en-US" dirty="0" smtClean="0">
                <a:latin typeface="Times New Roman" charset="0"/>
              </a:rPr>
              <a:t>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Meets Tuesday AM2 and Thursday AM1 (and AM2)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Vancouver </a:t>
            </a:r>
            <a:r>
              <a:rPr lang="en-US" altLang="en-US" dirty="0"/>
              <a:t>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</a:t>
            </a:r>
            <a:r>
              <a:rPr lang="en-US" altLang="en-US" dirty="0" smtClean="0"/>
              <a:t>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The EC Radio Equipment Directive deadline looms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Advancing </a:t>
            </a:r>
            <a:r>
              <a:rPr lang="en-US" altLang="en-US" dirty="0"/>
              <a:t>the 6 GHz effort in the US and EU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9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FCC </a:t>
            </a:r>
            <a:endParaRPr lang="en-US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Coalition pushing for sharing of </a:t>
            </a:r>
            <a:r>
              <a:rPr lang="en-US" altLang="en-US" dirty="0" smtClean="0"/>
              <a:t>5925-7125 </a:t>
            </a:r>
            <a:r>
              <a:rPr lang="en-US" altLang="en-US" dirty="0" smtClean="0"/>
              <a:t>MHz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EU</a:t>
            </a:r>
            <a:endParaRPr lang="en-US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ECC approves WGFM sharing study in 5925-6425 MHz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ETSI </a:t>
            </a:r>
            <a:r>
              <a:rPr lang="en-US" altLang="en-US" dirty="0"/>
              <a:t>BRAN and ERM TG11 updates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EU </a:t>
            </a:r>
            <a:r>
              <a:rPr lang="en-US" altLang="en-US" dirty="0"/>
              <a:t>Radio Equipment Directive </a:t>
            </a: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Advancing </a:t>
            </a:r>
            <a:r>
              <a:rPr lang="en-US" altLang="en-US" dirty="0" smtClean="0"/>
              <a:t>the 6 GHz effort in the US and </a:t>
            </a:r>
            <a:r>
              <a:rPr lang="en-US" altLang="en-US" dirty="0" smtClean="0"/>
              <a:t>EU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FCC Notice of Inquiry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ETSI System Requirements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18804</TotalTime>
  <Words>168</Words>
  <Application>Microsoft Office PowerPoint</Application>
  <PresentationFormat>On-screen Show (4:3)</PresentationFormat>
  <Paragraphs>45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IEEE 802.18 RR-TAG Daejeon Opening Report</vt:lpstr>
      <vt:lpstr>Agenda</vt:lpstr>
      <vt:lpstr>Discussion Items</vt:lpstr>
      <vt:lpstr>Actions Required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113</cp:revision>
  <cp:lastPrinted>1601-01-01T00:00:00Z</cp:lastPrinted>
  <dcterms:created xsi:type="dcterms:W3CDTF">2016-03-03T14:54:45Z</dcterms:created>
  <dcterms:modified xsi:type="dcterms:W3CDTF">2017-05-07T23:36:17Z</dcterms:modified>
</cp:coreProperties>
</file>