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66" r:id="rId3"/>
    <p:sldId id="267" r:id="rId4"/>
    <p:sldId id="331" r:id="rId5"/>
    <p:sldId id="371" r:id="rId6"/>
    <p:sldId id="288" r:id="rId7"/>
    <p:sldId id="338" r:id="rId8"/>
    <p:sldId id="356" r:id="rId9"/>
    <p:sldId id="345" r:id="rId10"/>
    <p:sldId id="390" r:id="rId11"/>
    <p:sldId id="388" r:id="rId12"/>
    <p:sldId id="389" r:id="rId13"/>
    <p:sldId id="382" r:id="rId14"/>
    <p:sldId id="386"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80" d="100"/>
          <a:sy n="80" d="100"/>
        </p:scale>
        <p:origin x="1902"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541603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802.18-17/0066r0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April 20</a:t>
            </a:r>
            <a:r>
              <a:rPr lang="en-US" baseline="30000" dirty="0" smtClean="0">
                <a:latin typeface="Times New Roman" charset="0"/>
              </a:rPr>
              <a:t>th</a:t>
            </a:r>
            <a:r>
              <a:rPr lang="en-US" dirty="0" smtClean="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2017-04-20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58"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ETSI ERM TG11 #50 Report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EN 300 328 v2.1.6</a:t>
            </a:r>
          </a:p>
          <a:p>
            <a:pPr lvl="1">
              <a:buFont typeface="Arial" panose="020B0604020202020204" pitchFamily="34" charset="0"/>
              <a:buChar char="•"/>
            </a:pPr>
            <a:r>
              <a:rPr lang="en-US" dirty="0" smtClean="0"/>
              <a:t>Multiple proposals for 2</a:t>
            </a:r>
            <a:r>
              <a:rPr lang="en-US" baseline="30000" dirty="0" smtClean="0"/>
              <a:t>nd</a:t>
            </a:r>
            <a:r>
              <a:rPr lang="en-US" dirty="0" smtClean="0"/>
              <a:t> generation of Receiver Requirements</a:t>
            </a:r>
          </a:p>
          <a:p>
            <a:pPr lvl="1">
              <a:buFont typeface="Arial" panose="020B0604020202020204" pitchFamily="34" charset="0"/>
              <a:buChar char="•"/>
            </a:pPr>
            <a:r>
              <a:rPr lang="en-US" dirty="0" smtClean="0"/>
              <a:t>Ofcom proposes blocking levels beyond WFA recommendations, which were based on legacy equipment</a:t>
            </a:r>
          </a:p>
          <a:p>
            <a:pPr lvl="2">
              <a:buFont typeface="Arial" panose="020B0604020202020204" pitchFamily="34" charset="0"/>
              <a:buChar char="•"/>
            </a:pPr>
            <a:r>
              <a:rPr lang="en-US" dirty="0" smtClean="0"/>
              <a:t>If accepted will require better, more expensive filtering</a:t>
            </a:r>
          </a:p>
          <a:p>
            <a:pPr lvl="2">
              <a:buFont typeface="Arial" panose="020B0604020202020204" pitchFamily="34" charset="0"/>
              <a:buChar char="•"/>
            </a:pPr>
            <a:r>
              <a:rPr lang="en-US" dirty="0" smtClean="0"/>
              <a:t>Small Medical devices and hearing aids cannot comply</a:t>
            </a:r>
          </a:p>
          <a:p>
            <a:pPr lvl="1">
              <a:buFont typeface="Arial" panose="020B0604020202020204" pitchFamily="34" charset="0"/>
              <a:buChar char="•"/>
            </a:pPr>
            <a:r>
              <a:rPr lang="en-US" dirty="0" smtClean="0"/>
              <a:t>Plan to resolve at June meting</a:t>
            </a:r>
          </a:p>
          <a:p>
            <a:pPr>
              <a:buFont typeface="Arial" panose="020B0604020202020204" pitchFamily="34" charset="0"/>
              <a:buChar char="•"/>
            </a:pPr>
            <a:r>
              <a:rPr lang="en-US" dirty="0" smtClean="0"/>
              <a:t>Upcoming meetings:</a:t>
            </a:r>
          </a:p>
          <a:p>
            <a:pPr lvl="1">
              <a:buFont typeface="Arial" panose="020B0604020202020204" pitchFamily="34" charset="0"/>
              <a:buChar char="•"/>
            </a:pPr>
            <a:r>
              <a:rPr lang="en-US" dirty="0" smtClean="0"/>
              <a:t>#51 – June 12-14, 2017</a:t>
            </a:r>
          </a:p>
          <a:p>
            <a:pPr lvl="1">
              <a:buFont typeface="Arial" panose="020B0604020202020204" pitchFamily="34" charset="0"/>
              <a:buChar char="•"/>
            </a:pPr>
            <a:r>
              <a:rPr lang="en-US" dirty="0" smtClean="0"/>
              <a:t>#52 – September 19-22, 2017</a:t>
            </a:r>
          </a:p>
          <a:p>
            <a:pPr lvl="1">
              <a:buFont typeface="Arial" panose="020B0604020202020204" pitchFamily="34" charset="0"/>
              <a:buChar char="•"/>
            </a:pPr>
            <a:r>
              <a:rPr lang="en-US" dirty="0" smtClean="0"/>
              <a:t>#53 – November 6-9. 2017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81390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ETSI TC BRAN #93 Report</a:t>
            </a:r>
            <a:endParaRPr lang="en-US" dirty="0"/>
          </a:p>
        </p:txBody>
      </p:sp>
      <p:sp>
        <p:nvSpPr>
          <p:cNvPr id="3" name="Content Placeholder 2"/>
          <p:cNvSpPr>
            <a:spLocks noGrp="1"/>
          </p:cNvSpPr>
          <p:nvPr>
            <p:ph idx="1"/>
          </p:nvPr>
        </p:nvSpPr>
        <p:spPr/>
        <p:txBody>
          <a:bodyPr/>
          <a:lstStyle/>
          <a:p>
            <a:r>
              <a:rPr lang="en-US" sz="1800" dirty="0"/>
              <a:t>EN 301 893 (5 GHz)</a:t>
            </a:r>
          </a:p>
          <a:p>
            <a:pPr lvl="1"/>
            <a:r>
              <a:rPr lang="en-US" sz="1600" dirty="0"/>
              <a:t>Prepared “Background information on the proposed solution for EN 301 893”</a:t>
            </a:r>
          </a:p>
          <a:p>
            <a:pPr lvl="2"/>
            <a:r>
              <a:rPr lang="en-US" sz="1600" dirty="0"/>
              <a:t>Primarily for April 20</a:t>
            </a:r>
            <a:r>
              <a:rPr lang="en-US" sz="1600" baseline="30000" dirty="0"/>
              <a:t>th</a:t>
            </a:r>
            <a:r>
              <a:rPr lang="en-US" sz="1600" dirty="0"/>
              <a:t> meeting with the EC</a:t>
            </a:r>
          </a:p>
          <a:p>
            <a:pPr lvl="2"/>
            <a:r>
              <a:rPr lang="en-US" sz="1600" dirty="0"/>
              <a:t>Keep v1.8.1 in the OJEU</a:t>
            </a:r>
          </a:p>
          <a:p>
            <a:pPr lvl="2"/>
            <a:r>
              <a:rPr lang="en-US" sz="1600" dirty="0"/>
              <a:t>Publish v2.1.1 prior to June 12</a:t>
            </a:r>
            <a:r>
              <a:rPr lang="en-US" sz="1600" baseline="30000" dirty="0"/>
              <a:t>th </a:t>
            </a:r>
          </a:p>
          <a:p>
            <a:pPr lvl="2"/>
            <a:r>
              <a:rPr lang="en-US" sz="1600" dirty="0"/>
              <a:t>Include note that must also meet the Receiver Requirements from v2.1.1</a:t>
            </a:r>
          </a:p>
          <a:p>
            <a:r>
              <a:rPr lang="en-US" sz="1800" dirty="0"/>
              <a:t>EN 302 567 (60 GHz)</a:t>
            </a:r>
          </a:p>
          <a:p>
            <a:pPr lvl="1"/>
            <a:r>
              <a:rPr lang="en-US" sz="1600" dirty="0"/>
              <a:t>Completed ENAP just prior to this meeting</a:t>
            </a:r>
          </a:p>
          <a:p>
            <a:pPr lvl="1"/>
            <a:r>
              <a:rPr lang="en-US" sz="1600" dirty="0"/>
              <a:t>Reviewed and resolved comments</a:t>
            </a:r>
          </a:p>
          <a:p>
            <a:pPr lvl="1"/>
            <a:r>
              <a:rPr lang="en-US" sz="1600" dirty="0"/>
              <a:t>Approved for National Body vote</a:t>
            </a:r>
          </a:p>
          <a:p>
            <a:r>
              <a:rPr lang="en-US" sz="1800" dirty="0"/>
              <a:t>EN 301 598 (TVWS)</a:t>
            </a:r>
          </a:p>
          <a:p>
            <a:pPr lvl="1"/>
            <a:r>
              <a:rPr lang="en-US" sz="1600" dirty="0"/>
              <a:t>Reviewed and prepared for ENAP</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016939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ETSI </a:t>
            </a:r>
            <a:r>
              <a:rPr lang="en-US" dirty="0" smtClean="0"/>
              <a:t>TC BRAN </a:t>
            </a:r>
            <a:r>
              <a:rPr lang="en-US" dirty="0"/>
              <a:t>#93 </a:t>
            </a:r>
            <a:r>
              <a:rPr lang="en-US" dirty="0" smtClean="0"/>
              <a:t>Report [2]</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6 GHz </a:t>
            </a:r>
            <a:r>
              <a:rPr lang="en-US" sz="1800" dirty="0" err="1"/>
              <a:t>SRdoc</a:t>
            </a:r>
            <a:endParaRPr lang="en-US" sz="1800" dirty="0"/>
          </a:p>
          <a:p>
            <a:pPr lvl="1">
              <a:buFont typeface="Arial" panose="020B0604020202020204" pitchFamily="34" charset="0"/>
              <a:buChar char="•"/>
            </a:pPr>
            <a:r>
              <a:rPr lang="en-US" sz="1600" dirty="0"/>
              <a:t>Reviewed approach to developing the document</a:t>
            </a:r>
          </a:p>
          <a:p>
            <a:pPr lvl="1">
              <a:buFont typeface="Arial" panose="020B0604020202020204" pitchFamily="34" charset="0"/>
              <a:buChar char="•"/>
            </a:pPr>
            <a:r>
              <a:rPr lang="en-US" sz="1600" dirty="0"/>
              <a:t>Received commitments for assistance from UK administration</a:t>
            </a:r>
          </a:p>
          <a:p>
            <a:pPr lvl="1">
              <a:buFont typeface="Arial" panose="020B0604020202020204" pitchFamily="34" charset="0"/>
              <a:buChar char="•"/>
            </a:pPr>
            <a:r>
              <a:rPr lang="en-US" sz="1600" dirty="0"/>
              <a:t>Planned for draft in July</a:t>
            </a:r>
          </a:p>
          <a:p>
            <a:pPr>
              <a:buFont typeface="Arial" panose="020B0604020202020204" pitchFamily="34" charset="0"/>
              <a:buChar char="•"/>
            </a:pPr>
            <a:r>
              <a:rPr lang="en-US" sz="1800" dirty="0" smtClean="0"/>
              <a:t>TR </a:t>
            </a:r>
            <a:r>
              <a:rPr lang="en-US" sz="1800" dirty="0"/>
              <a:t>103 319 (sharing with ITS/Road Tolling)</a:t>
            </a:r>
          </a:p>
          <a:p>
            <a:pPr lvl="1">
              <a:buFont typeface="Arial" panose="020B0604020202020204" pitchFamily="34" charset="0"/>
              <a:buChar char="•"/>
            </a:pPr>
            <a:r>
              <a:rPr lang="en-US" sz="1600" dirty="0"/>
              <a:t>Continued editing (delaying?)</a:t>
            </a:r>
          </a:p>
          <a:p>
            <a:pPr lvl="1">
              <a:buFont typeface="Arial" panose="020B0604020202020204" pitchFamily="34" charset="0"/>
              <a:buChar char="•"/>
            </a:pPr>
            <a:r>
              <a:rPr lang="en-US" sz="1600" dirty="0"/>
              <a:t>Two additional teleconferences to complete the work prior to CPG PT-D meeting</a:t>
            </a:r>
            <a:endParaRPr lang="en-US" sz="1800" dirty="0"/>
          </a:p>
          <a:p>
            <a:pPr>
              <a:buFont typeface="Arial" panose="020B0604020202020204" pitchFamily="34" charset="0"/>
              <a:buChar char="•"/>
            </a:pPr>
            <a:r>
              <a:rPr lang="en-US" sz="1800" dirty="0"/>
              <a:t>Other</a:t>
            </a:r>
          </a:p>
          <a:p>
            <a:pPr lvl="1">
              <a:buFont typeface="Arial" panose="020B0604020202020204" pitchFamily="34" charset="0"/>
              <a:buChar char="•"/>
            </a:pPr>
            <a:r>
              <a:rPr lang="en-US" sz="1600" dirty="0"/>
              <a:t>Approved HS for DA2GC with Beamforming Antennas</a:t>
            </a:r>
          </a:p>
          <a:p>
            <a:pPr lvl="1">
              <a:buFont typeface="Arial" panose="020B0604020202020204" pitchFamily="34" charset="0"/>
              <a:buChar char="•"/>
            </a:pPr>
            <a:r>
              <a:rPr lang="en-US" sz="1600" dirty="0"/>
              <a:t>Discussion of TR 103 494 “Central coordination of 5 GHz RLANs</a:t>
            </a:r>
            <a:r>
              <a:rPr lang="en-US" sz="1600" dirty="0" smtClean="0"/>
              <a:t>”</a:t>
            </a:r>
          </a:p>
          <a:p>
            <a:pPr>
              <a:buFont typeface="Arial" panose="020B0604020202020204" pitchFamily="34" charset="0"/>
              <a:buChar char="•"/>
            </a:pPr>
            <a:r>
              <a:rPr lang="en-US" sz="1800" dirty="0"/>
              <a:t>Upcoming meetings</a:t>
            </a:r>
            <a:r>
              <a:rPr lang="en-US" sz="1800" dirty="0" smtClean="0"/>
              <a:t>:</a:t>
            </a:r>
          </a:p>
          <a:p>
            <a:pPr lvl="1">
              <a:buFont typeface="Arial" panose="020B0604020202020204" pitchFamily="34" charset="0"/>
              <a:buChar char="•"/>
            </a:pPr>
            <a:r>
              <a:rPr lang="en-US" sz="1600" dirty="0" smtClean="0"/>
              <a:t>#94 – July 3-7, 2017</a:t>
            </a:r>
          </a:p>
          <a:p>
            <a:pPr lvl="1">
              <a:buFont typeface="Arial" panose="020B0604020202020204" pitchFamily="34" charset="0"/>
              <a:buChar char="•"/>
            </a:pPr>
            <a:r>
              <a:rPr lang="en-US" sz="1600" dirty="0" smtClean="0"/>
              <a:t>#95 – September 4-7, 2017</a:t>
            </a:r>
          </a:p>
          <a:p>
            <a:pPr lvl="1">
              <a:buFont typeface="Arial" panose="020B0604020202020204" pitchFamily="34" charset="0"/>
              <a:buChar char="•"/>
            </a:pPr>
            <a:r>
              <a:rPr lang="en-US" sz="1600" dirty="0" smtClean="0"/>
              <a:t>#96 – December 4-7, 2017</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127934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April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13</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April 27, 2017 at 2:30pm EDT</a:t>
            </a:r>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April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endParaRPr lang="en-US" altLang="en-US" dirty="0"/>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lvl="1">
              <a:buFont typeface="Arial" panose="020B0604020202020204" pitchFamily="34" charset="0"/>
              <a:buChar char="•"/>
            </a:pPr>
            <a:r>
              <a:rPr lang="en-US" altLang="en-US" dirty="0" smtClean="0"/>
              <a:t>ETSI ERM TG11 #</a:t>
            </a:r>
            <a:r>
              <a:rPr lang="en-US" altLang="en-US" smtClean="0"/>
              <a:t>50 Report</a:t>
            </a:r>
            <a:endParaRPr lang="en-US" altLang="en-US" dirty="0" smtClean="0"/>
          </a:p>
          <a:p>
            <a:pPr lvl="1">
              <a:buFont typeface="Arial" panose="020B0604020202020204" pitchFamily="34" charset="0"/>
              <a:buChar char="•"/>
            </a:pPr>
            <a:r>
              <a:rPr lang="en-US" altLang="en-US" dirty="0" smtClean="0"/>
              <a:t>ETSI TC BRAN </a:t>
            </a:r>
            <a:r>
              <a:rPr lang="en-US" altLang="en-US" dirty="0" smtClean="0"/>
              <a:t>#93 Report</a:t>
            </a:r>
            <a:endParaRPr lang="en-US" altLang="en-US" dirty="0"/>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smtClean="0"/>
              <a:t>Ofcom </a:t>
            </a:r>
            <a:r>
              <a:rPr lang="en-US" altLang="en-US" dirty="0"/>
              <a:t>5.8 GHz proposal</a:t>
            </a:r>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April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April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April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6800"/>
          </a:xfrm>
        </p:spPr>
        <p:txBody>
          <a:bodyPr/>
          <a:lstStyle/>
          <a:p>
            <a:r>
              <a:rPr lang="en-US" dirty="0"/>
              <a:t>Participation in IEEE 802 Meetings</a:t>
            </a:r>
          </a:p>
        </p:txBody>
      </p:sp>
      <p:sp>
        <p:nvSpPr>
          <p:cNvPr id="3" name="Content Placeholder 2"/>
          <p:cNvSpPr>
            <a:spLocks noGrp="1"/>
          </p:cNvSpPr>
          <p:nvPr>
            <p:ph idx="1"/>
          </p:nvPr>
        </p:nvSpPr>
        <p:spPr>
          <a:xfrm>
            <a:off x="685800" y="2057400"/>
            <a:ext cx="7770813" cy="4113213"/>
          </a:xfrm>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095731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Americas</a:t>
            </a:r>
            <a:endParaRPr lang="en-US" altLang="en-US" sz="2000" dirty="0"/>
          </a:p>
          <a:p>
            <a:r>
              <a:rPr lang="en-US" altLang="en-US" sz="2000" dirty="0" smtClean="0"/>
              <a:t>EU</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April 2017</a:t>
            </a:r>
            <a:endParaRPr lang="en-US"/>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Americas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April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7</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EU 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Meeting today with EC looking for a solution to the EN 301 893 issues</a:t>
            </a:r>
          </a:p>
          <a:p>
            <a:pPr lvl="1">
              <a:buFont typeface="Arial" panose="020B0604020202020204" pitchFamily="34" charset="0"/>
              <a:buChar char="•"/>
            </a:pPr>
            <a:r>
              <a:rPr lang="en-US" altLang="en-US" dirty="0" smtClean="0"/>
              <a:t>No published RED standard</a:t>
            </a:r>
          </a:p>
          <a:p>
            <a:pPr lvl="1">
              <a:buFont typeface="Arial" panose="020B0604020202020204" pitchFamily="34" charset="0"/>
              <a:buChar char="•"/>
            </a:pPr>
            <a:r>
              <a:rPr lang="en-US" altLang="en-US" dirty="0" smtClean="0"/>
              <a:t>RED standard adaptivity requires product fixes, so needs an extension of v2.1.1 adaptivity clause</a:t>
            </a:r>
          </a:p>
          <a:p>
            <a:pPr>
              <a:buFont typeface="Arial" panose="020B0604020202020204" pitchFamily="34" charset="0"/>
              <a:buChar char="•"/>
            </a:pPr>
            <a:r>
              <a:rPr lang="en-US" altLang="en-US" dirty="0" smtClean="0"/>
              <a:t>EU </a:t>
            </a:r>
            <a:r>
              <a:rPr lang="en-US" altLang="en-US" dirty="0"/>
              <a:t>Radio Equipment Directive &amp; standards updates</a:t>
            </a:r>
          </a:p>
          <a:p>
            <a:pPr>
              <a:buFont typeface="Arial" panose="020B0604020202020204" pitchFamily="34" charset="0"/>
              <a:buChar char="•"/>
            </a:pPr>
            <a:r>
              <a:rPr lang="en-US" altLang="en-US" dirty="0" smtClean="0"/>
              <a:t>EUMETNET </a:t>
            </a:r>
            <a:r>
              <a:rPr lang="en-US" altLang="en-US" dirty="0"/>
              <a:t>request to close 5600-5650 </a:t>
            </a:r>
            <a:r>
              <a:rPr lang="en-US" altLang="en-US" dirty="0" smtClean="0"/>
              <a:t>MHz still pending</a:t>
            </a:r>
            <a:endParaRPr lang="en-US" altLang="en-US" dirty="0"/>
          </a:p>
          <a:p>
            <a:pPr lvl="1">
              <a:buFont typeface="Arial" panose="020B0604020202020204" pitchFamily="34" charset="0"/>
              <a:buChar char="•"/>
            </a:pPr>
            <a:r>
              <a:rPr lang="en-US" altLang="en-US" dirty="0"/>
              <a:t>No DFS or technology failure</a:t>
            </a:r>
          </a:p>
          <a:p>
            <a:pPr lvl="1">
              <a:buFont typeface="Arial" panose="020B0604020202020204" pitchFamily="34" charset="0"/>
              <a:buChar char="•"/>
            </a:pPr>
            <a:r>
              <a:rPr lang="en-US" altLang="en-US" dirty="0"/>
              <a:t>Enforcement issue should not harm users</a:t>
            </a:r>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April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8</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859714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71474"/>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OJEU!</a:t>
            </a:r>
          </a:p>
          <a:p>
            <a:pPr>
              <a:buFont typeface="Arial" panose="020B0604020202020204" pitchFamily="34" charset="0"/>
              <a:buChar char="•"/>
            </a:pPr>
            <a:r>
              <a:rPr lang="en-US" sz="2000" dirty="0"/>
              <a:t>It appears that EN 301 </a:t>
            </a:r>
            <a:r>
              <a:rPr lang="en-US" sz="2000" dirty="0" smtClean="0"/>
              <a:t>893 </a:t>
            </a:r>
            <a:r>
              <a:rPr lang="en-US" sz="2000" u="sng" dirty="0" smtClean="0"/>
              <a:t>may* not </a:t>
            </a:r>
            <a:r>
              <a:rPr lang="en-US" sz="2000" dirty="0"/>
              <a:t>be not published in time</a:t>
            </a:r>
          </a:p>
          <a:p>
            <a:pPr lvl="1">
              <a:buFont typeface="Arial" panose="020B0604020202020204" pitchFamily="34" charset="0"/>
              <a:buChar char="•"/>
            </a:pPr>
            <a:r>
              <a:rPr lang="en-US" sz="1600" dirty="0"/>
              <a:t>EC has </a:t>
            </a:r>
            <a:r>
              <a:rPr lang="en-US" sz="1600" b="1" i="1" u="sng" dirty="0">
                <a:solidFill>
                  <a:srgbClr val="FF0000"/>
                </a:solidFill>
              </a:rPr>
              <a:t>NOT</a:t>
            </a:r>
            <a:r>
              <a:rPr lang="en-US" sz="1600" dirty="0"/>
              <a:t> approved use of v1.8.1 with note that </a:t>
            </a:r>
            <a:r>
              <a:rPr lang="en-US" sz="1600" dirty="0" smtClean="0"/>
              <a:t>v2.1.0 </a:t>
            </a:r>
            <a:r>
              <a:rPr lang="en-US" sz="1600" dirty="0"/>
              <a:t>Receiver Requirements must also be met</a:t>
            </a:r>
          </a:p>
          <a:p>
            <a:pPr lvl="1">
              <a:buFont typeface="Arial" panose="020B0604020202020204" pitchFamily="34" charset="0"/>
              <a:buChar char="•"/>
            </a:pPr>
            <a:r>
              <a:rPr lang="en-US" sz="1600" dirty="0"/>
              <a:t>Passed ENAP; official publication date in August 19</a:t>
            </a:r>
            <a:r>
              <a:rPr lang="en-US" sz="1600" baseline="30000" dirty="0"/>
              <a:t>th</a:t>
            </a:r>
            <a:r>
              <a:rPr lang="en-US" sz="1600" dirty="0"/>
              <a:t>, but could happen sooner</a:t>
            </a:r>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April 2017</a:t>
            </a:r>
            <a:endParaRPr lang="en-US"/>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9</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
        <p:nvSpPr>
          <p:cNvPr id="5" name="TextBox 4"/>
          <p:cNvSpPr txBox="1"/>
          <p:nvPr/>
        </p:nvSpPr>
        <p:spPr>
          <a:xfrm>
            <a:off x="1445418" y="6096000"/>
            <a:ext cx="6856413" cy="369332"/>
          </a:xfrm>
          <a:prstGeom prst="rect">
            <a:avLst/>
          </a:prstGeom>
          <a:noFill/>
        </p:spPr>
        <p:txBody>
          <a:bodyPr wrap="square" rtlCol="0">
            <a:spAutoFit/>
          </a:bodyPr>
          <a:lstStyle/>
          <a:p>
            <a:r>
              <a:rPr lang="en-US" sz="1800" dirty="0" smtClean="0">
                <a:solidFill>
                  <a:srgbClr val="FF0000"/>
                </a:solidFill>
              </a:rPr>
              <a:t>* Today’s EC meeting may resolve</a:t>
            </a:r>
            <a:endParaRPr lang="en-US" sz="1800" dirty="0">
              <a:solidFill>
                <a:srgbClr val="FF0000"/>
              </a:solidFill>
            </a:endParaRPr>
          </a:p>
        </p:txBody>
      </p:sp>
    </p:spTree>
    <p:extLst>
      <p:ext uri="{BB962C8B-B14F-4D97-AF65-F5344CB8AC3E}">
        <p14:creationId xmlns:p14="http://schemas.microsoft.com/office/powerpoint/2010/main" val="303194637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35797</TotalTime>
  <Words>938</Words>
  <Application>Microsoft Office PowerPoint</Application>
  <PresentationFormat>On-screen Show (4:3)</PresentationFormat>
  <Paragraphs>169</Paragraphs>
  <Slides>14</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Arial Unicode MS</vt:lpstr>
      <vt:lpstr>MS Gothic</vt:lpstr>
      <vt:lpstr>MS PGothic</vt:lpstr>
      <vt:lpstr>Arial</vt:lpstr>
      <vt:lpstr>Helvetica</vt:lpstr>
      <vt:lpstr>Monotype Sorts</vt:lpstr>
      <vt:lpstr>Times New Roman</vt:lpstr>
      <vt:lpstr>Office Theme</vt:lpstr>
      <vt:lpstr>Document</vt:lpstr>
      <vt:lpstr>IEEE 802.18 RR-TAG April 20th Teleconference Agenda</vt:lpstr>
      <vt:lpstr>Agenda</vt:lpstr>
      <vt:lpstr>Administrative Items</vt:lpstr>
      <vt:lpstr>Other Guidelines for IEEE WG Meetings</vt:lpstr>
      <vt:lpstr>Participation in IEEE 802 Meetings</vt:lpstr>
      <vt:lpstr>Discussion Items</vt:lpstr>
      <vt:lpstr>Americas Updates</vt:lpstr>
      <vt:lpstr>EU Updates</vt:lpstr>
      <vt:lpstr>EU Radio Equipment Directive (RED)</vt:lpstr>
      <vt:lpstr>ETSI ERM TG11 #50 Report</vt:lpstr>
      <vt:lpstr>ETSI TC BRAN #93 Report</vt:lpstr>
      <vt:lpstr>ETSI TC BRAN #93 Report [2]</vt:lpstr>
      <vt:lpstr>Actions [Required]</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233</cp:revision>
  <cp:lastPrinted>1601-01-01T00:00:00Z</cp:lastPrinted>
  <dcterms:created xsi:type="dcterms:W3CDTF">2016-03-03T14:54:45Z</dcterms:created>
  <dcterms:modified xsi:type="dcterms:W3CDTF">2017-04-20T11:49:58Z</dcterms:modified>
</cp:coreProperties>
</file>