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377" r:id="rId3"/>
    <p:sldId id="378" r:id="rId4"/>
    <p:sldId id="379" r:id="rId5"/>
    <p:sldId id="375" r:id="rId6"/>
    <p:sldId id="380" r:id="rId7"/>
    <p:sldId id="376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31" autoAdjust="0"/>
    <p:restoredTop sz="94090" autoAdjust="0"/>
  </p:normalViewPr>
  <p:slideViewPr>
    <p:cSldViewPr showGuides="1">
      <p:cViewPr varScale="1">
        <p:scale>
          <a:sx n="83" d="100"/>
          <a:sy n="83" d="100"/>
        </p:scale>
        <p:origin x="10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5-00-0000-itu-r-wp5a-mobile-draft-report.docx" TargetMode="External"/><Relationship Id="rId7" Type="http://schemas.openxmlformats.org/officeDocument/2006/relationships/hyperlink" Target="https://mentor.ieee.org/802.18/dcn/17/18-17-0059-01-0000-proposed-updates-to-annex-17-to-document-5a-298-e-from-802.docx" TargetMode="External"/><Relationship Id="rId2" Type="http://schemas.openxmlformats.org/officeDocument/2006/relationships/hyperlink" Target="https://mentor.ieee.org/802.18/dcn/17/18-17-0056-00-0000-liaison-statement-to-wp5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7/18-17-0060-00-0000-liaison-statement-to-wp5a-m-2003.docx" TargetMode="External"/><Relationship Id="rId5" Type="http://schemas.openxmlformats.org/officeDocument/2006/relationships/hyperlink" Target="https://mentor.ieee.org/802.18/dcn/17/18-17-0054-00-0000-itu-r-wp5c-fixed-draft-report.docx" TargetMode="External"/><Relationship Id="rId4" Type="http://schemas.openxmlformats.org/officeDocument/2006/relationships/hyperlink" Target="https://mentor.ieee.org/802.18/dcn/17/18-17-0057-00-0000-liaison-statement-to-wp5c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802.18 Motions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ITU-R Terahertz </a:t>
            </a:r>
            <a:r>
              <a:rPr lang="en-US" dirty="0" smtClean="0"/>
              <a:t>Liaisons</a:t>
            </a:r>
          </a:p>
          <a:p>
            <a:r>
              <a:rPr lang="en-US" dirty="0"/>
              <a:t>ITU-R M.2003 Revisions</a:t>
            </a:r>
          </a:p>
        </p:txBody>
      </p:sp>
    </p:spTree>
    <p:extLst>
      <p:ext uri="{BB962C8B-B14F-4D97-AF65-F5344CB8AC3E}">
        <p14:creationId xmlns:p14="http://schemas.microsoft.com/office/powerpoint/2010/main" val="164168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WP5A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WP5A </a:t>
            </a:r>
            <a:r>
              <a:rPr lang="en-GB" sz="2400" dirty="0"/>
              <a:t>LS </a:t>
            </a:r>
            <a:r>
              <a:rPr lang="en-GB" sz="2400" dirty="0" smtClean="0"/>
              <a:t>request for </a:t>
            </a:r>
            <a:r>
              <a:rPr lang="en-GB" sz="2400" dirty="0"/>
              <a:t>information on </a:t>
            </a:r>
            <a:r>
              <a:rPr lang="en-GB" sz="2400" dirty="0" smtClean="0"/>
              <a:t>technical </a:t>
            </a:r>
            <a:r>
              <a:rPr lang="en-GB" sz="2400" dirty="0"/>
              <a:t>and operational characteristics for systems in the frequency range 275 to 450 GHz (IEEE 802.18-16-0012-02-0000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This document, with its cover letter provides edits for Annex 29 to WP5A Chairman’s Report: “Working document towards a preliminary view, Report ITU-R M.[300GHZ_MS_CHAR]”</a:t>
            </a:r>
          </a:p>
          <a:p>
            <a:pPr lvl="1"/>
            <a:r>
              <a:rPr lang="en-GB" sz="2000" dirty="0" smtClean="0"/>
              <a:t>Cover letter: 18-17/56r0</a:t>
            </a:r>
          </a:p>
          <a:p>
            <a:pPr lvl="1"/>
            <a:r>
              <a:rPr lang="en-GB" sz="2000" dirty="0" smtClean="0"/>
              <a:t>Response: 18-17/55r0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43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 </a:t>
            </a:r>
            <a:r>
              <a:rPr lang="en-US" dirty="0" err="1" smtClean="0"/>
              <a:t>IGthz</a:t>
            </a:r>
            <a:r>
              <a:rPr lang="en-US" dirty="0" smtClean="0"/>
              <a:t> WP5C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ITU-R </a:t>
            </a:r>
            <a:r>
              <a:rPr lang="en-GB" sz="2400" dirty="0" smtClean="0"/>
              <a:t>WP5C </a:t>
            </a:r>
            <a:r>
              <a:rPr lang="en-GB" sz="2400" dirty="0"/>
              <a:t>LS </a:t>
            </a:r>
            <a:r>
              <a:rPr lang="en-GB" sz="2400" dirty="0" smtClean="0"/>
              <a:t>request for information on technical </a:t>
            </a:r>
            <a:r>
              <a:rPr lang="en-GB" sz="2400" dirty="0"/>
              <a:t>and operational characteristics for systems in the frequency range 275 to 450 GHz (IEEE 802.18-16-0016-00-0000)</a:t>
            </a:r>
            <a:endParaRPr lang="en-GB" sz="2400" dirty="0" smtClean="0"/>
          </a:p>
          <a:p>
            <a:r>
              <a:rPr lang="en-GB" sz="2400" dirty="0" smtClean="0"/>
              <a:t>This document, with its cover letter provides edits for </a:t>
            </a:r>
            <a:r>
              <a:rPr lang="en-US" sz="2400" dirty="0"/>
              <a:t>Annex 3 to Working Party 5C Chairman's Report </a:t>
            </a:r>
            <a:r>
              <a:rPr lang="en-US" sz="2400" dirty="0" smtClean="0"/>
              <a:t>“</a:t>
            </a:r>
            <a:r>
              <a:rPr lang="en-GB" sz="2400" dirty="0" smtClean="0"/>
              <a:t>Working document towards a preliminary new draft report ITU-R F.[</a:t>
            </a:r>
            <a:r>
              <a:rPr lang="en-GB" sz="2400" dirty="0"/>
              <a:t>300GHz_FS_CHAR</a:t>
            </a:r>
            <a:r>
              <a:rPr lang="en-GB" sz="2400" dirty="0" smtClean="0"/>
              <a:t>]”</a:t>
            </a:r>
          </a:p>
          <a:p>
            <a:pPr lvl="1"/>
            <a:r>
              <a:rPr lang="en-GB" sz="2000" dirty="0" smtClean="0"/>
              <a:t>Cover letter: 18-17/57r0</a:t>
            </a:r>
          </a:p>
          <a:p>
            <a:pPr lvl="1"/>
            <a:r>
              <a:rPr lang="en-GB" sz="2000" dirty="0" smtClean="0"/>
              <a:t>Response: 18-17/54r0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2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Terahertz Liaisons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18-17/54r0 and its cover letter in 18-17/57r0, and 18-17/55r0 and its cover letter in 18-17/56r0 as our responses to ITU-R WP5C and WP5A liaisons respectively, and forward to the IEEE 802 EC for their approval and submittal on or before May 10, </a:t>
            </a:r>
            <a:r>
              <a:rPr lang="en-US" sz="2000" dirty="0" smtClean="0"/>
              <a:t>2017</a:t>
            </a:r>
            <a:r>
              <a:rPr lang="en-US" sz="2000" b="1" dirty="0" smtClean="0"/>
              <a:t>, </a:t>
            </a:r>
            <a:r>
              <a:rPr lang="en-US" sz="2000" dirty="0" smtClean="0"/>
              <a:t>granting the Technical Liaison to ITU-R and </a:t>
            </a:r>
            <a:r>
              <a:rPr lang="en-US" sz="2000" dirty="0"/>
              <a:t>IEEE LMSC chair (or his delegate) editorial </a:t>
            </a:r>
            <a:r>
              <a:rPr lang="en-US" sz="2000" dirty="0" smtClean="0"/>
              <a:t>license, </a:t>
            </a:r>
            <a:r>
              <a:rPr lang="en-US" sz="2000" dirty="0"/>
              <a:t>and submittal to ITU-R WP5A on 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11/0/0 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2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ITU-R WP5A liaison </a:t>
            </a:r>
            <a:r>
              <a:rPr lang="en-GB" sz="2400" dirty="0" smtClean="0"/>
              <a:t>in </a:t>
            </a:r>
            <a:r>
              <a:rPr lang="en-GB" sz="2400" dirty="0"/>
              <a:t>support of high rate proximity communications (HRCP) </a:t>
            </a:r>
            <a:r>
              <a:rPr lang="en-GB" sz="2400" dirty="0" smtClean="0"/>
              <a:t>IEEE </a:t>
            </a:r>
            <a:r>
              <a:rPr lang="en-GB" sz="2400" dirty="0" err="1" smtClean="0"/>
              <a:t>Std</a:t>
            </a:r>
            <a:r>
              <a:rPr lang="en-GB" sz="2400" dirty="0" smtClean="0"/>
              <a:t> 802.18.3e-2017</a:t>
            </a:r>
          </a:p>
          <a:p>
            <a:r>
              <a:rPr lang="en-GB" sz="2400" dirty="0" smtClean="0"/>
              <a:t>This document with its cover letter provides edits for </a:t>
            </a:r>
            <a:r>
              <a:rPr lang="en-GB" sz="2400" dirty="0"/>
              <a:t>Annex 17 to Working Party 5A Chairman’s </a:t>
            </a:r>
            <a:r>
              <a:rPr lang="en-GB" sz="2400" dirty="0" smtClean="0"/>
              <a:t>Report “</a:t>
            </a:r>
            <a:r>
              <a:rPr lang="en-US" sz="2400" dirty="0"/>
              <a:t>Working document toward a preliminary draft </a:t>
            </a:r>
            <a:br>
              <a:rPr lang="en-US" sz="2400" dirty="0"/>
            </a:br>
            <a:r>
              <a:rPr lang="en-US" sz="2400" dirty="0"/>
              <a:t>revision of RECOMMENDATION ITU-R </a:t>
            </a:r>
            <a:r>
              <a:rPr lang="en-US" sz="2400" dirty="0" smtClean="0"/>
              <a:t>M.2003-1”</a:t>
            </a:r>
          </a:p>
          <a:p>
            <a:pPr lvl="1"/>
            <a:r>
              <a:rPr lang="en-US" sz="2000" dirty="0" smtClean="0"/>
              <a:t>Cover letter: 18-17/60r0</a:t>
            </a:r>
          </a:p>
          <a:p>
            <a:pPr lvl="1"/>
            <a:r>
              <a:rPr lang="en-US" sz="2000" dirty="0" smtClean="0"/>
              <a:t>Response: 18-17/59r1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683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Motion: ITU-R M.2003 Revisions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000" dirty="0"/>
              <a:t>Approve document </a:t>
            </a:r>
            <a:r>
              <a:rPr lang="en-US" sz="2000" dirty="0" smtClean="0"/>
              <a:t>18-17/59r1 and its cover letter in 18-17/60r0 as </a:t>
            </a:r>
            <a:r>
              <a:rPr lang="en-US" sz="2000" dirty="0"/>
              <a:t>our </a:t>
            </a:r>
            <a:r>
              <a:rPr lang="en-GB" sz="2000" dirty="0"/>
              <a:t>proposed update to Annex 17 of Document 5A/298-E (M.2003) in </a:t>
            </a:r>
            <a:r>
              <a:rPr lang="en-US" sz="2000" dirty="0"/>
              <a:t>response to the ITU-R WP5A liaison</a:t>
            </a:r>
            <a:r>
              <a:rPr lang="en-US" sz="2000" dirty="0" smtClean="0"/>
              <a:t>,</a:t>
            </a:r>
            <a:r>
              <a:rPr lang="en-US" sz="2000" dirty="0"/>
              <a:t> granting the Technical Liaison to ITU-R and IEEE LMSC chair (or his delegate) editorial license</a:t>
            </a:r>
            <a:r>
              <a:rPr lang="en-US" sz="2000" dirty="0" smtClean="0"/>
              <a:t>, and </a:t>
            </a:r>
            <a:r>
              <a:rPr lang="en-US" sz="2000" dirty="0"/>
              <a:t>submittal </a:t>
            </a:r>
            <a:r>
              <a:rPr lang="en-US" sz="2000" dirty="0" smtClean="0"/>
              <a:t>to ITU-R WP5A on </a:t>
            </a:r>
            <a:r>
              <a:rPr lang="en-US" sz="2000" dirty="0"/>
              <a:t>or before May 10, 2017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Moved by: Rich Kennedy</a:t>
            </a:r>
          </a:p>
          <a:p>
            <a:r>
              <a:rPr lang="en-US" sz="2000" dirty="0" smtClean="0"/>
              <a:t>Seconded by: </a:t>
            </a:r>
            <a:endParaRPr lang="en-US" sz="2000" dirty="0"/>
          </a:p>
          <a:p>
            <a:r>
              <a:rPr lang="en-US" sz="2000" dirty="0" smtClean="0"/>
              <a:t>Discussion?</a:t>
            </a:r>
          </a:p>
          <a:p>
            <a:r>
              <a:rPr lang="en-US" sz="2000" dirty="0" smtClean="0"/>
              <a:t>Vote:</a:t>
            </a:r>
            <a:r>
              <a:rPr lang="en-GB" sz="2000" dirty="0">
                <a:solidFill>
                  <a:schemeClr val="dk1"/>
                </a:solidFill>
              </a:rPr>
              <a:t> (y/n/a): &lt;y&gt;, &lt;n&gt;, &lt;a&gt;</a:t>
            </a:r>
            <a:endParaRPr lang="en-US" sz="2000" dirty="0"/>
          </a:p>
          <a:p>
            <a:endParaRPr lang="en-GB" sz="2000" dirty="0" smtClean="0">
              <a:solidFill>
                <a:schemeClr val="dk1"/>
              </a:solidFill>
            </a:endParaRPr>
          </a:p>
          <a:p>
            <a:r>
              <a:rPr lang="en-GB" sz="1800" dirty="0" smtClean="0">
                <a:solidFill>
                  <a:schemeClr val="dk1"/>
                </a:solidFill>
              </a:rPr>
              <a:t>In </a:t>
            </a:r>
            <a:r>
              <a:rPr lang="en-GB" sz="1800" dirty="0">
                <a:solidFill>
                  <a:schemeClr val="dk1"/>
                </a:solidFill>
              </a:rPr>
              <a:t>the </a:t>
            </a:r>
            <a:r>
              <a:rPr lang="en-GB" sz="1800" dirty="0" smtClean="0">
                <a:solidFill>
                  <a:schemeClr val="dk1"/>
                </a:solidFill>
              </a:rPr>
              <a:t>TAG </a:t>
            </a:r>
            <a:r>
              <a:rPr lang="en-GB" sz="1800" dirty="0">
                <a:solidFill>
                  <a:schemeClr val="dk1"/>
                </a:solidFill>
              </a:rPr>
              <a:t>(y/n/a): </a:t>
            </a:r>
            <a:r>
              <a:rPr lang="en-GB" sz="1800" dirty="0" smtClean="0">
                <a:solidFill>
                  <a:schemeClr val="dk1"/>
                </a:solidFill>
              </a:rPr>
              <a:t>10/0/1</a:t>
            </a:r>
            <a:endParaRPr lang="en-US" sz="18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63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mentor.ieee.org/802.18/dcn/17/18-17-0056-00-0000-liaison-statement-to-wp5a.docx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mentor.ieee.org/802.18/dcn/17/18-17-0055-00-0000-itu-r-wp5a-mobile-draft-report.docx</a:t>
            </a:r>
            <a:endParaRPr lang="en-US" sz="2000" dirty="0" smtClean="0"/>
          </a:p>
          <a:p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mentor.ieee.org/802.18/dcn/17/18-17-0057-00-0000-liaison-statement-to-wp5c.docx</a:t>
            </a:r>
            <a:endParaRPr lang="en-US" sz="2000" dirty="0" smtClean="0"/>
          </a:p>
          <a:p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mentor.ieee.org/802.18/dcn/17/18-17-0054-00-0000-itu-r-wp5c-fixed-draft-report.docx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mentor.ieee.org/802.18/dcn/17/18-17-0060-00-0000-liaison-statement-to-wp5a-m-2003.docx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7"/>
              </a:rPr>
              <a:t>https://</a:t>
            </a:r>
            <a:r>
              <a:rPr lang="en-US" sz="2000" dirty="0" smtClean="0">
                <a:hlinkClick r:id="rId7"/>
              </a:rPr>
              <a:t>mentor.ieee.org/802.18/dcn/17/18-17-0059-01-0000-proposed-updates-to-annex-17-to-document-5a-298-e-from-802.docx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575271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2449</TotalTime>
  <Words>332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MS PGothic</vt:lpstr>
      <vt:lpstr>Arial</vt:lpstr>
      <vt:lpstr>Title slide</vt:lpstr>
      <vt:lpstr>Title only</vt:lpstr>
      <vt:lpstr>IEEE 802.18 Motions</vt:lpstr>
      <vt:lpstr>802.15 IGthz WP5A Motion</vt:lpstr>
      <vt:lpstr>802.15 IGthz WP5C Motion</vt:lpstr>
      <vt:lpstr>Motion: ITU-R Terahertz Liaisons</vt:lpstr>
      <vt:lpstr>802.15.3e Motion</vt:lpstr>
      <vt:lpstr>Motion: ITU-R M.2003 Revisions</vt:lpstr>
      <vt:lpstr>Document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Kennedy, Rich</cp:lastModifiedBy>
  <cp:revision>99</cp:revision>
  <dcterms:created xsi:type="dcterms:W3CDTF">2017-02-01T20:21:43Z</dcterms:created>
  <dcterms:modified xsi:type="dcterms:W3CDTF">2017-03-16T18:12:13Z</dcterms:modified>
</cp:coreProperties>
</file>