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31" autoAdjust="0"/>
    <p:restoredTop sz="94090" autoAdjust="0"/>
  </p:normalViewPr>
  <p:slideViewPr>
    <p:cSldViewPr showGuides="1">
      <p:cViewPr varScale="1">
        <p:scale>
          <a:sx n="87" d="100"/>
          <a:sy n="87" d="100"/>
        </p:scale>
        <p:origin x="101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ISED consultation response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400" dirty="0"/>
              <a:t>Approve </a:t>
            </a:r>
            <a:r>
              <a:rPr lang="en-US" sz="2400" dirty="0" smtClean="0"/>
              <a:t>18-17/39r3 as </a:t>
            </a:r>
            <a:r>
              <a:rPr lang="en-US" sz="2400" dirty="0"/>
              <a:t>communication to </a:t>
            </a:r>
            <a:r>
              <a:rPr lang="en-US" sz="2400" dirty="0" smtClean="0"/>
              <a:t>Innovation, Science and Economic Development, Canada in response to their “</a:t>
            </a:r>
            <a:r>
              <a:rPr lang="en-US" sz="2400" b="1" dirty="0" smtClean="0"/>
              <a:t>Consultation </a:t>
            </a:r>
            <a:r>
              <a:rPr lang="en-US" sz="2400" b="1" dirty="0"/>
              <a:t>on the Technical and Policy Framework for Radio Local Area Network Devices Operating in the 5150-5250 MHz Frequency </a:t>
            </a:r>
            <a:r>
              <a:rPr lang="en-US" sz="2400" b="1" dirty="0" smtClean="0"/>
              <a:t>Band”, </a:t>
            </a:r>
            <a:r>
              <a:rPr lang="en-US" sz="2400" dirty="0" smtClean="0"/>
              <a:t>granting </a:t>
            </a:r>
            <a:r>
              <a:rPr lang="en-US" sz="2400" dirty="0"/>
              <a:t>the IEEE LMSC chair (or his delegate) editorial license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Moved by: Rich Kennedy</a:t>
            </a:r>
          </a:p>
          <a:p>
            <a:r>
              <a:rPr lang="en-US" sz="2400" dirty="0" smtClean="0"/>
              <a:t>Seconded by: </a:t>
            </a:r>
            <a:endParaRPr lang="en-US" sz="2400" dirty="0"/>
          </a:p>
          <a:p>
            <a:r>
              <a:rPr lang="en-US" sz="2400" dirty="0" smtClean="0"/>
              <a:t>Discussion?</a:t>
            </a:r>
          </a:p>
          <a:p>
            <a:r>
              <a:rPr lang="en-US" sz="2400" dirty="0" smtClean="0"/>
              <a:t>Vote:</a:t>
            </a:r>
            <a:r>
              <a:rPr lang="en-GB" sz="2400" dirty="0">
                <a:solidFill>
                  <a:schemeClr val="dk1"/>
                </a:solidFill>
              </a:rPr>
              <a:t> (y/n/a): &lt;y&gt;, &lt;n&gt;, &lt;a&gt;</a:t>
            </a:r>
            <a:endParaRPr lang="en-US" sz="2400" dirty="0"/>
          </a:p>
          <a:p>
            <a:endParaRPr lang="en-GB" sz="2400" dirty="0" smtClean="0">
              <a:solidFill>
                <a:schemeClr val="dk1"/>
              </a:solidFill>
            </a:endParaRPr>
          </a:p>
          <a:p>
            <a:r>
              <a:rPr lang="en-GB" sz="2000" dirty="0" smtClean="0">
                <a:solidFill>
                  <a:schemeClr val="dk1"/>
                </a:solidFill>
              </a:rPr>
              <a:t>In </a:t>
            </a:r>
            <a:r>
              <a:rPr lang="en-GB" sz="2000" dirty="0">
                <a:solidFill>
                  <a:schemeClr val="dk1"/>
                </a:solidFill>
              </a:rPr>
              <a:t>the </a:t>
            </a:r>
            <a:r>
              <a:rPr lang="en-GB" sz="2000" dirty="0" smtClean="0">
                <a:solidFill>
                  <a:schemeClr val="dk1"/>
                </a:solidFill>
              </a:rPr>
              <a:t>TAG </a:t>
            </a:r>
            <a:r>
              <a:rPr lang="en-GB" sz="2000" dirty="0">
                <a:solidFill>
                  <a:schemeClr val="dk1"/>
                </a:solidFill>
              </a:rPr>
              <a:t>(y/n/a): &lt;y&gt;, &lt;n&gt;, &lt;a</a:t>
            </a:r>
            <a:r>
              <a:rPr lang="en-GB" sz="2000" dirty="0" smtClean="0">
                <a:solidFill>
                  <a:schemeClr val="dk1"/>
                </a:solidFill>
              </a:rPr>
              <a:t>&gt; </a:t>
            </a:r>
            <a:endParaRPr lang="en-US" sz="20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7997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1099</TotalTime>
  <Words>96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Title slide</vt:lpstr>
      <vt:lpstr>Title only</vt:lpstr>
      <vt:lpstr>Motion: ISED consultation response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Kennedy, Rich</cp:lastModifiedBy>
  <cp:revision>88</cp:revision>
  <dcterms:created xsi:type="dcterms:W3CDTF">2017-02-01T20:21:43Z</dcterms:created>
  <dcterms:modified xsi:type="dcterms:W3CDTF">2017-03-15T19:42:11Z</dcterms:modified>
</cp:coreProperties>
</file>