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106" d="100"/>
          <a:sy n="106" d="100"/>
        </p:scale>
        <p:origin x="10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March 2017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802.18-17/0052r00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85800" y="332601"/>
            <a:ext cx="1182055" cy="276999"/>
          </a:xfrm>
        </p:spPr>
        <p:txBody>
          <a:bodyPr/>
          <a:lstStyle/>
          <a:p>
            <a:r>
              <a:rPr lang="en-US" dirty="0"/>
              <a:t>March 2017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b="0" kern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/>
              <a:t>Date: 16March 2017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89420"/>
              </p:ext>
            </p:extLst>
          </p:nvPr>
        </p:nvGraphicFramePr>
        <p:xfrm>
          <a:off x="696913" y="2895600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Jay Holcomb</a:t>
                      </a:r>
                      <a:r>
                        <a:rPr lang="en-US" sz="1600"/>
                        <a:t>, Vice-Chair 802.18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Itron,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2111 N. Molter</a:t>
                      </a:r>
                    </a:p>
                    <a:p>
                      <a:r>
                        <a:rPr lang="en-US" sz="1600" dirty="0"/>
                        <a:t>Liberty</a:t>
                      </a:r>
                      <a:r>
                        <a:rPr lang="en-US" sz="1600" baseline="0" dirty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1.509.891.3281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96913" y="5613082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802.18. 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3804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This document summarizes the activities of the IEEE 802.15 Working Group for IEEE 802.18 RR-TAG during the March 2017 IEEE 802 Plenary Meeting at the Hyatt Regency, Vancouver, BC, Canada.</a:t>
            </a:r>
          </a:p>
        </p:txBody>
      </p:sp>
    </p:spTree>
    <p:extLst>
      <p:ext uri="{BB962C8B-B14F-4D97-AF65-F5344CB8AC3E}">
        <p14:creationId xmlns:p14="http://schemas.microsoft.com/office/powerpoint/2010/main" val="312849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Closing Reports:</a:t>
            </a:r>
          </a:p>
          <a:p>
            <a:r>
              <a:rPr lang="en-US" sz="1200" dirty="0"/>
              <a:t>CLOSING REPORT: TG3d 100G THZ			- KUERNER	    15-17/201r00</a:t>
            </a:r>
          </a:p>
          <a:p>
            <a:r>
              <a:rPr lang="en-US" sz="1200" dirty="0"/>
              <a:t>CLOSING REPORT: TG3e HRCP (HIGH RATE, CLOSE PROXIMITY)	- ESTRADA	    done</a:t>
            </a:r>
          </a:p>
          <a:p>
            <a:r>
              <a:rPr lang="en-US" sz="1200" dirty="0"/>
              <a:t>CLOSING REPORT: TG4s SRU (SPECTRUM RESOURCE UTILIZATION)	- KITAZAWA   15-17/214r00</a:t>
            </a:r>
          </a:p>
          <a:p>
            <a:r>
              <a:rPr lang="en-US" sz="1200" dirty="0"/>
              <a:t>CLOSING REPORT: TG4t HRP (HIGHER RATE PHY)		- POWELL	    done</a:t>
            </a:r>
          </a:p>
          <a:p>
            <a:r>
              <a:rPr lang="en-US" sz="1200" dirty="0"/>
              <a:t>CLOSING REPORT: TG4v RSGB Regional Sub-GHz band updates	- BEECHER      15-17/0178r01</a:t>
            </a:r>
          </a:p>
          <a:p>
            <a:r>
              <a:rPr lang="en-US" sz="1200" dirty="0"/>
              <a:t>CLOSING REPORT: TG7m (7r1) OWC (OPTICAL WIRELESS COMMS)	- ROBERTS	    15-17/0212r02</a:t>
            </a:r>
          </a:p>
          <a:p>
            <a:r>
              <a:rPr lang="en-US" sz="1200" dirty="0"/>
              <a:t>CLOSING REPORT: TG8 PAC (PEER AWARE COMMUNICATIONS)	- LEE	    15-17/0217r01</a:t>
            </a:r>
          </a:p>
          <a:p>
            <a:r>
              <a:rPr lang="en-US" sz="1200" dirty="0"/>
              <a:t>CLOSING REPORT: TG10 L2R (LAYER 2 ROUTING) (overview)              	- POWELL	    15-17/0205r00</a:t>
            </a:r>
          </a:p>
          <a:p>
            <a:r>
              <a:rPr lang="en-US" sz="1200" dirty="0"/>
              <a:t>CLOSING REPORT: TG12 ULI (UPPER LAYER INTERFACE)               	- KINNEY	    15-17/0110r02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67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SGs</a:t>
            </a:r>
          </a:p>
          <a:p>
            <a:r>
              <a:rPr lang="en-US" sz="1400" dirty="0"/>
              <a:t> CLOSING REPORT: SG 11 MG (</a:t>
            </a:r>
            <a:r>
              <a:rPr lang="en-US" sz="1400" dirty="0" err="1"/>
              <a:t>LiFi</a:t>
            </a:r>
            <a:r>
              <a:rPr lang="en-US" sz="1400" dirty="0"/>
              <a:t>) (TG13)	JUNGNICKEL	15-17/0233r00</a:t>
            </a:r>
          </a:p>
          <a:p>
            <a:pPr marL="457200" lvl="1" indent="0">
              <a:buNone/>
            </a:pPr>
            <a:endParaRPr lang="en-US" sz="1600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IGs</a:t>
            </a:r>
          </a:p>
          <a:p>
            <a:r>
              <a:rPr lang="en-US" sz="1400" dirty="0"/>
              <a:t>CLOSING REPORT: IG LPWA (low power wide area)	- ROBERT	 (WG)        	15-17/0231r00</a:t>
            </a:r>
          </a:p>
          <a:p>
            <a:r>
              <a:rPr lang="en-US" sz="1400" dirty="0"/>
              <a:t>CLOSING REPORT: IG HRRC (HIGH RATE RAIL) - KIM	 	15-17/0191r00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DEP (DEPENDABILITY	- KOHNO		15-17/0213r00</a:t>
            </a:r>
          </a:p>
          <a:p>
            <a:r>
              <a:rPr lang="en-US" sz="1400" dirty="0"/>
              <a:t>CLOSING REPORT: IG THZ			- KUERNER 	not meeting</a:t>
            </a:r>
          </a:p>
          <a:p>
            <a:r>
              <a:rPr lang="en-US" sz="1400" dirty="0"/>
              <a:t>CLOSING REPORT: IG VAT (VEH. ASSIT TECH.)	- JANG		no report</a:t>
            </a:r>
          </a:p>
          <a:p>
            <a:pPr marL="1543050" lvl="4" indent="0">
              <a:buNone/>
            </a:pPr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SCs</a:t>
            </a:r>
          </a:p>
          <a:p>
            <a:r>
              <a:rPr lang="en-US" sz="1400" dirty="0"/>
              <a:t>CLOSING REPORT: IETF/RULES/SC-M		- KINNEY	                 	15-17/169r01</a:t>
            </a:r>
          </a:p>
          <a:p>
            <a:r>
              <a:rPr lang="en-US" sz="1400" dirty="0"/>
              <a:t>CLOSING REPORT: WNG			- KINNEY	                 	n/a___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1854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Liaison Reports</a:t>
            </a:r>
          </a:p>
          <a:p>
            <a:r>
              <a:rPr lang="en-US" sz="1600" dirty="0"/>
              <a:t>802.11 LIAISON REPORT	- Petrick		15-17/0230r0</a:t>
            </a:r>
          </a:p>
          <a:p>
            <a:r>
              <a:rPr lang="en-US" sz="1600" dirty="0"/>
              <a:t>802.18 LIAISON REPORT	- Holcomb		15-17/0208r0  </a:t>
            </a:r>
          </a:p>
          <a:p>
            <a:r>
              <a:rPr lang="en-US" sz="1600" dirty="0"/>
              <a:t>802.19 LIAISON REPORT	- Shellhammer  	n/a</a:t>
            </a:r>
          </a:p>
          <a:p>
            <a:r>
              <a:rPr lang="en-US" sz="1600" dirty="0"/>
              <a:t>802.24 LIAISON REPORT	- Godfrey/Rolf 	verbal	 </a:t>
            </a:r>
          </a:p>
          <a:p>
            <a:r>
              <a:rPr lang="en-US" sz="1600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7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Jay Holcomb, Itron,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2002792" cy="276999"/>
          </a:xfrm>
        </p:spPr>
        <p:txBody>
          <a:bodyPr/>
          <a:lstStyle/>
          <a:p>
            <a:r>
              <a:rPr lang="en-US" dirty="0" err="1"/>
              <a:t>JanuaryMarch</a:t>
            </a:r>
            <a:r>
              <a:rPr lang="en-US" dirty="0"/>
              <a:t> 2017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802.15 Meeting Close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The 802.15 WG adjourned Thursday evening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next face to face meeting of the 802.15 WG be the </a:t>
            </a:r>
            <a:r>
              <a:rPr lang="en-GB" dirty="0"/>
              <a:t>Interim 08 – 12 May 2017 at the Daejeon Convention Center, Daejeon, South Korea.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093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1787</TotalTime>
  <Words>297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PowerPoint Presentation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March 2016</dc:title>
  <dc:creator>John H Notor</dc:creator>
  <cp:keywords>March 2016</cp:keywords>
  <cp:lastModifiedBy>Holcomb, Jay</cp:lastModifiedBy>
  <cp:revision>449</cp:revision>
  <cp:lastPrinted>2012-05-17T14:33:36Z</cp:lastPrinted>
  <dcterms:created xsi:type="dcterms:W3CDTF">2012-05-17T18:49:07Z</dcterms:created>
  <dcterms:modified xsi:type="dcterms:W3CDTF">2017-03-17T02:39:52Z</dcterms:modified>
</cp:coreProperties>
</file>