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88" d="100"/>
          <a:sy n="88" d="100"/>
        </p:scale>
        <p:origin x="16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802.18-17/0038r3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Vancouver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Atlanta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FCC </a:t>
            </a:r>
            <a:endParaRPr lang="en-US" alt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Coalition pushing for sharing of 5925-7250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Amtrak </a:t>
            </a:r>
            <a:r>
              <a:rPr lang="en-US" altLang="en-US" sz="1600" dirty="0"/>
              <a:t>waiver </a:t>
            </a:r>
            <a:r>
              <a:rPr lang="en-US" altLang="en-US" sz="1600" dirty="0" smtClean="0"/>
              <a:t>request (IEEE 802 filed comments)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DSRC testing still in phase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5350-5470 MHz band closed to unlicensed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TVWS resurgence following close of Incentive Auction</a:t>
            </a: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ECC approves WGFM sharing study in 5925-6425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ETSI </a:t>
            </a:r>
            <a:r>
              <a:rPr lang="en-US" altLang="en-US" sz="1600" dirty="0"/>
              <a:t>BRAN and ERM TG11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EU </a:t>
            </a:r>
            <a:r>
              <a:rPr lang="en-US" altLang="en-US" sz="1600" dirty="0"/>
              <a:t>Radio Equipment Directive </a:t>
            </a:r>
            <a:endParaRPr lang="en-US" alt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CPG PT-D working towards WRC-19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EUMETNET request to close 5600-5650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ISED (Canada) consultation on 5150-5250 MHz band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Mexico 60 GHz consultation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the 6 GHz effort in the US and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18620</TotalTime>
  <Words>218</Words>
  <Application>Microsoft Office PowerPoint</Application>
  <PresentationFormat>On-screen Show (4:3)</PresentationFormat>
  <Paragraphs>53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Vancouver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109</cp:revision>
  <cp:lastPrinted>1601-01-01T00:00:00Z</cp:lastPrinted>
  <dcterms:created xsi:type="dcterms:W3CDTF">2016-03-03T14:54:45Z</dcterms:created>
  <dcterms:modified xsi:type="dcterms:W3CDTF">2017-05-12T01:41:52Z</dcterms:modified>
</cp:coreProperties>
</file>