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319" r:id="rId3"/>
    <p:sldId id="320" r:id="rId4"/>
    <p:sldId id="321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61" autoAdjust="0"/>
    <p:restoredTop sz="94660"/>
  </p:normalViewPr>
  <p:slideViewPr>
    <p:cSldViewPr>
      <p:cViewPr varScale="1">
        <p:scale>
          <a:sx n="92" d="100"/>
          <a:sy n="92" d="100"/>
        </p:scale>
        <p:origin x="1632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167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Agenda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802.18-17/0038r2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802.18 RR-TAG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Vancouver Opening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3968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2017-03-13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041994"/>
              </p:ext>
            </p:extLst>
          </p:nvPr>
        </p:nvGraphicFramePr>
        <p:xfrm>
          <a:off x="518319" y="3609975"/>
          <a:ext cx="8107362" cy="248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9" name="Document" r:id="rId4" imgW="8253180" imgH="2531134" progId="Word.Document.8">
                  <p:embed/>
                </p:oleObj>
              </mc:Choice>
              <mc:Fallback>
                <p:oleObj name="Document" r:id="rId4" imgW="8253180" imgH="253113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319" y="3609975"/>
                        <a:ext cx="8107362" cy="2486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267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Approve Atlanta </a:t>
            </a:r>
            <a:r>
              <a:rPr lang="en-US" altLang="en-US" dirty="0"/>
              <a:t>minutes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Discussion 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Regulatory work in progress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Status of completed 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Actions required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ISED (Canada) 5150-5250 MHz consultation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Ofcom 5.8 GHz proposal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Advancing the 6 GHz effort in the US and EU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AOB </a:t>
            </a:r>
            <a:r>
              <a:rPr lang="en-US" altLang="en-US" dirty="0"/>
              <a:t>and Adjourn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6504801"/>
            <a:ext cx="838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Agenda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94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 smtClean="0"/>
              <a:t>Discussion Items</a:t>
            </a:r>
          </a:p>
        </p:txBody>
      </p:sp>
      <p:sp>
        <p:nvSpPr>
          <p:cNvPr id="18435" name="Subtitle 7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799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/>
              <a:t>FCC </a:t>
            </a:r>
            <a:endParaRPr lang="en-US" alt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Coalition pushing for sharing of 5925-7250 MHz 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Amtrak </a:t>
            </a:r>
            <a:r>
              <a:rPr lang="en-US" altLang="en-US" sz="1600" dirty="0"/>
              <a:t>waiver </a:t>
            </a:r>
            <a:r>
              <a:rPr lang="en-US" altLang="en-US" sz="1600" dirty="0" smtClean="0"/>
              <a:t>request (IEEE 802 filed comments)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DSRC testing still in phase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5350-5470 MHz band closed to unlicensed sharing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TVWS resurgence following close of Incentive Auction</a:t>
            </a:r>
            <a:endParaRPr lang="en-US" alt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EU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ECC approves WGFM sharing study in 5925-6425 MHz band</a:t>
            </a:r>
            <a:endParaRPr lang="en-US" alt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ETSI </a:t>
            </a:r>
            <a:r>
              <a:rPr lang="en-US" altLang="en-US" sz="1600" dirty="0"/>
              <a:t>BRAN and ERM TG11 updates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EU </a:t>
            </a:r>
            <a:r>
              <a:rPr lang="en-US" altLang="en-US" sz="1600" dirty="0"/>
              <a:t>Radio Equipment Directive </a:t>
            </a:r>
            <a:endParaRPr lang="en-US" alt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CPG PT-D working towards WRC-19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EUMETNET request to close 5600-5650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ISED (Canada) consultation on 5150-5250 MHz band</a:t>
            </a:r>
            <a:endParaRPr lang="en-US" alt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Mexico </a:t>
            </a:r>
            <a:r>
              <a:rPr lang="en-US" altLang="en-US" sz="1800" dirty="0" smtClean="0"/>
              <a:t>60 GHz </a:t>
            </a:r>
            <a:r>
              <a:rPr lang="en-US" altLang="en-US" sz="1800" dirty="0" smtClean="0"/>
              <a:t>consultation</a:t>
            </a:r>
            <a:endParaRPr lang="en-US" altLang="en-US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05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Actions Required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ISED (Canada) 5150-5250 MHz consultation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Ofcom 5.8 GHz proposal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Advancing the 6 GHz effort in the US and EU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79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18619</TotalTime>
  <Words>218</Words>
  <Application>Microsoft Office PowerPoint</Application>
  <PresentationFormat>On-screen Show (4:3)</PresentationFormat>
  <Paragraphs>53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Unicode MS</vt:lpstr>
      <vt:lpstr>MS Gothic</vt:lpstr>
      <vt:lpstr>Arial</vt:lpstr>
      <vt:lpstr>Times New Roman</vt:lpstr>
      <vt:lpstr>Office Theme</vt:lpstr>
      <vt:lpstr>Document</vt:lpstr>
      <vt:lpstr>IEEE 802.18 RR-TAG Vancouver Opening Report</vt:lpstr>
      <vt:lpstr>Agenda</vt:lpstr>
      <vt:lpstr>Discussion Items</vt:lpstr>
      <vt:lpstr>Actions Required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Kennedy, Rich</cp:lastModifiedBy>
  <cp:revision>108</cp:revision>
  <cp:lastPrinted>1601-01-01T00:00:00Z</cp:lastPrinted>
  <dcterms:created xsi:type="dcterms:W3CDTF">2016-03-03T14:54:45Z</dcterms:created>
  <dcterms:modified xsi:type="dcterms:W3CDTF">2017-03-13T13:09:37Z</dcterms:modified>
</cp:coreProperties>
</file>