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802.18-17/0038r1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Vancouver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Atlanta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BRAN and ERM TG11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EU </a:t>
            </a:r>
            <a:r>
              <a:rPr lang="en-US" altLang="en-US" sz="2000" dirty="0"/>
              <a:t>Radio Equipment Directive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Amtrak waiver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Mexico </a:t>
            </a:r>
            <a:r>
              <a:rPr lang="en-US" altLang="en-US" sz="2000" dirty="0" smtClean="0"/>
              <a:t>60 GHz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Plan for new unlicensed spectrum</a:t>
            </a: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</a:t>
            </a:r>
            <a:r>
              <a:rPr lang="en-US" altLang="en-US" dirty="0" smtClean="0"/>
              <a:t>the 6 GHz effort in the US and </a:t>
            </a:r>
            <a:r>
              <a:rPr lang="en-US" altLang="en-US" dirty="0" smtClean="0"/>
              <a:t>EU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17635</TotalTime>
  <Words>159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Vancouver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106</cp:revision>
  <cp:lastPrinted>1601-01-01T00:00:00Z</cp:lastPrinted>
  <dcterms:created xsi:type="dcterms:W3CDTF">2016-03-03T14:54:45Z</dcterms:created>
  <dcterms:modified xsi:type="dcterms:W3CDTF">2017-03-09T16:31:29Z</dcterms:modified>
</cp:coreProperties>
</file>