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6" r:id="rId3"/>
    <p:sldId id="288" r:id="rId4"/>
    <p:sldId id="318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1" autoAdjust="0"/>
    <p:restoredTop sz="94660"/>
  </p:normalViewPr>
  <p:slideViewPr>
    <p:cSldViewPr>
      <p:cViewPr varScale="1">
        <p:scale>
          <a:sx n="92" d="100"/>
          <a:sy n="92" d="100"/>
        </p:scale>
        <p:origin x="1632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41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802.18-17/0038r0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Vancouver Opening </a:t>
            </a:r>
            <a:r>
              <a:rPr lang="en-US" dirty="0" smtClean="0">
                <a:latin typeface="Times New Roman" charset="0"/>
              </a:rPr>
              <a:t>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2017-03-13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5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Approve </a:t>
            </a:r>
            <a:r>
              <a:rPr lang="en-US" altLang="en-US" dirty="0" smtClean="0"/>
              <a:t>Atlanta</a:t>
            </a:r>
            <a:r>
              <a:rPr lang="en-US" altLang="en-US" dirty="0" smtClean="0"/>
              <a:t> </a:t>
            </a:r>
            <a:r>
              <a:rPr lang="en-US" altLang="en-US" dirty="0"/>
              <a:t>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Regulatory work in progress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Status of completed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Actions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TBD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AOB and 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ETSI BRAN and ERM TG11 updates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EU </a:t>
            </a:r>
            <a:r>
              <a:rPr lang="en-US" altLang="en-US" sz="2000" dirty="0"/>
              <a:t>Radio Equipment Directive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FCC Amtrak waiver request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ISED (Canada) 5150-5250 MHz consultation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Mexico 60 GHz consultation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Plan for n</a:t>
            </a:r>
            <a:r>
              <a:rPr lang="en-US" altLang="en-US" sz="2000" dirty="0" smtClean="0"/>
              <a:t>ew unlicensed spectrum</a:t>
            </a:r>
            <a:endParaRPr lang="en-US" alt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00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Actions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Advancing the 6 GHz effort in the US and EU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25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17634</TotalTime>
  <Words>135</Words>
  <Application>Microsoft Office PowerPoint</Application>
  <PresentationFormat>On-screen Show (4:3)</PresentationFormat>
  <Paragraphs>41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Arial</vt:lpstr>
      <vt:lpstr>Times New Roman</vt:lpstr>
      <vt:lpstr>Office Theme</vt:lpstr>
      <vt:lpstr>Document</vt:lpstr>
      <vt:lpstr>IEEE 802.18 RR-TAG Vancouver Opening Report</vt:lpstr>
      <vt:lpstr>Agenda</vt:lpstr>
      <vt:lpstr>Discussion Items</vt:lpstr>
      <vt:lpstr>Actions Required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104</cp:revision>
  <cp:lastPrinted>1601-01-01T00:00:00Z</cp:lastPrinted>
  <dcterms:created xsi:type="dcterms:W3CDTF">2016-03-03T14:54:45Z</dcterms:created>
  <dcterms:modified xsi:type="dcterms:W3CDTF">2017-03-08T20:28:13Z</dcterms:modified>
</cp:coreProperties>
</file>