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97" r:id="rId2"/>
    <p:sldId id="298" r:id="rId3"/>
    <p:sldId id="299" r:id="rId4"/>
    <p:sldId id="300" r:id="rId5"/>
    <p:sldId id="301" r:id="rId6"/>
    <p:sldId id="302" r:id="rId7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4" autoAdjust="0"/>
    <p:restoredTop sz="95179" autoAdjust="0"/>
  </p:normalViewPr>
  <p:slideViewPr>
    <p:cSldViewPr>
      <p:cViewPr varScale="1">
        <p:scale>
          <a:sx n="86" d="100"/>
          <a:sy n="86" d="100"/>
        </p:scale>
        <p:origin x="90" y="60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-2868" y="-9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/>
              <a:t>doc.: 15-13/0083r0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3EA90AA9-3F44-CA43-8734-385D9CB6D159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5399614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/>
              <a:t>doc.: 15-13/0083r0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2474B621-0683-2C49-85C4-D962E663A1E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595239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37102" y="6475413"/>
            <a:ext cx="1506823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Jay Holcomb, Itron,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AA8A01DF-F7FD-444B-8432-819BBAFADCAE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34011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dirty="0"/>
              <a:t>January 2017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34011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dirty="0"/>
              <a:t>January 2017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37102" y="6475413"/>
            <a:ext cx="150682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dirty="0"/>
              <a:t>Jay Holcomb, Itron, Inc.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/>
              <a:t>Slide </a:t>
            </a:r>
            <a:fld id="{BC99DE0B-716D-1C46-81CF-44A5EF85A93A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4875213" y="332601"/>
            <a:ext cx="358298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prstTxWarp prst="textNoShape">
              <a:avLst/>
            </a:prstTxWarp>
            <a:spAutoFit/>
          </a:bodyPr>
          <a:lstStyle/>
          <a:p>
            <a:pPr marL="457200" lvl="4" algn="r"/>
            <a:r>
              <a:rPr lang="en-US" sz="1800" b="1" dirty="0"/>
              <a:t>doc.: IEEE 802.18-17/0019r00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Jay Holcomb, Itron, Inc.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AA8A01DF-F7FD-444B-8432-819BBAFADCAE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>
          <a:xfrm>
            <a:off x="685800" y="332601"/>
            <a:ext cx="1351223" cy="276999"/>
          </a:xfrm>
        </p:spPr>
        <p:txBody>
          <a:bodyPr/>
          <a:lstStyle/>
          <a:p>
            <a:r>
              <a:rPr lang="en-US" dirty="0"/>
              <a:t>January 2017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9pPr>
          </a:lstStyle>
          <a:p>
            <a:r>
              <a:rPr lang="en-US" b="0" kern="0" dirty="0">
                <a:solidFill>
                  <a:srgbClr val="000000"/>
                </a:solidFill>
                <a:latin typeface="Arial"/>
                <a:ea typeface="Lucida Grande"/>
                <a:cs typeface="Arial"/>
              </a:rPr>
              <a:t>Liaison from 802.15 to 802.18</a:t>
            </a:r>
            <a:endParaRPr lang="en-US" kern="0" dirty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r>
              <a:rPr lang="en-US" kern="0" dirty="0"/>
              <a:t>Date: 19 January 2017</a:t>
            </a:r>
          </a:p>
          <a:p>
            <a:endParaRPr lang="en-US" kern="0" dirty="0"/>
          </a:p>
          <a:p>
            <a:endParaRPr lang="en-US" kern="0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8989420"/>
              </p:ext>
            </p:extLst>
          </p:nvPr>
        </p:nvGraphicFramePr>
        <p:xfrm>
          <a:off x="696913" y="2895600"/>
          <a:ext cx="7934324" cy="119380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144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17646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Address	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Jay Holcomb</a:t>
                      </a:r>
                      <a:r>
                        <a:rPr lang="en-US" sz="1600"/>
                        <a:t>, Vice-Chair 802.18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Itron, Inc.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2111 N. Molter</a:t>
                      </a:r>
                    </a:p>
                    <a:p>
                      <a:r>
                        <a:rPr lang="en-US" sz="1600" dirty="0"/>
                        <a:t>Liberty</a:t>
                      </a:r>
                      <a:r>
                        <a:rPr lang="en-US" sz="1600" baseline="0" dirty="0"/>
                        <a:t> Lake, WA 99019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1.509.891.3281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jay.holcomb@itron.com</a:t>
                      </a:r>
                    </a:p>
                    <a:p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696913" y="5613082"/>
            <a:ext cx="8001000" cy="492443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 type="none" w="sm" len="sm"/>
            <a:tailEnd type="none" w="sm" len="sm"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900" b="1" dirty="0"/>
              <a:t>Notice:</a:t>
            </a:r>
            <a:r>
              <a:rPr lang="en-US" sz="900" dirty="0"/>
              <a:t> </a:t>
            </a:r>
            <a:r>
              <a:rPr lang="en-US" sz="800" dirty="0"/>
              <a:t>This document has been prepared to assist IEEE 802.18. It is offered as a basis for discussion and is not binding on the contributing </a:t>
            </a:r>
            <a:r>
              <a:rPr lang="en-US" sz="800" dirty="0" err="1"/>
              <a:t>individual(s</a:t>
            </a:r>
            <a:r>
              <a:rPr lang="en-US" sz="800" dirty="0"/>
              <a:t>) or </a:t>
            </a:r>
            <a:r>
              <a:rPr lang="en-US" sz="800" dirty="0" err="1"/>
              <a:t>organization(s</a:t>
            </a:r>
            <a:r>
              <a:rPr lang="en-US" sz="800" dirty="0"/>
              <a:t>). The material in this document is subject to change in form and content after further study. The contributor(s) reserve(s) the right to add, amend or withdraw material contained herein.</a:t>
            </a:r>
          </a:p>
          <a:p>
            <a:endParaRPr lang="en-US" sz="900" b="1" dirty="0"/>
          </a:p>
        </p:txBody>
      </p:sp>
    </p:spTree>
    <p:extLst>
      <p:ext uri="{BB962C8B-B14F-4D97-AF65-F5344CB8AC3E}">
        <p14:creationId xmlns:p14="http://schemas.microsoft.com/office/powerpoint/2010/main" val="13380456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Jay Holcomb, Itron, Inc.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AA8A01DF-F7FD-444B-8432-819BBAFADCAE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dirty="0"/>
              <a:t>January 2017</a:t>
            </a: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GB" dirty="0"/>
              <a:t>Overview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r>
              <a:rPr lang="en-US" dirty="0"/>
              <a:t>This document summarizes the activities of the IEEE 802.15 Working Group for IEEE 802.18 RR-TAG during the January 2017 IEEE 802 Interim Meeting at the Grand Hyatt, Atlanta, GA, USA.</a:t>
            </a:r>
          </a:p>
        </p:txBody>
      </p:sp>
    </p:spTree>
    <p:extLst>
      <p:ext uri="{BB962C8B-B14F-4D97-AF65-F5344CB8AC3E}">
        <p14:creationId xmlns:p14="http://schemas.microsoft.com/office/powerpoint/2010/main" val="31284970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Jay Holcomb, Itron, Inc.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AA8A01DF-F7FD-444B-8432-819BBAFADCAE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dirty="0"/>
              <a:t>January 2017</a:t>
            </a: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Task Group Status (1/2)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Task Group Closing Reports:</a:t>
            </a:r>
          </a:p>
          <a:p>
            <a:r>
              <a:rPr lang="en-US" sz="1200" dirty="0"/>
              <a:t>CLOSING REPORT: TG3d 100G THZ			- KUERNER	    15-17/0077r00</a:t>
            </a:r>
          </a:p>
          <a:p>
            <a:r>
              <a:rPr lang="en-US" sz="1200" dirty="0"/>
              <a:t>CLOSING REPORT: TG3e HRCP (HIGH RATE, CLOSE PROXIMITY)	- ESTRADA	    15-17/0056r02</a:t>
            </a:r>
          </a:p>
          <a:p>
            <a:r>
              <a:rPr lang="en-US" sz="1200" dirty="0"/>
              <a:t>CLOSING REPORT: TG4s SRU (SPECTRUM RESOURCE UTILIZATION)	- KITAZAWA   15-17/0071r00</a:t>
            </a:r>
          </a:p>
          <a:p>
            <a:r>
              <a:rPr lang="en-US" sz="1200" dirty="0"/>
              <a:t>CLOSING REPORT: TG4t HRP (HIGHER RATE PHY)		- POWELL	    15-17/0074r01</a:t>
            </a:r>
          </a:p>
          <a:p>
            <a:r>
              <a:rPr lang="en-US" sz="1200" dirty="0"/>
              <a:t>CLOSING REPORT: TG4v RSGB Regional Sub-GHz band updates	- BEECHER      15-17/0034r01</a:t>
            </a:r>
          </a:p>
          <a:p>
            <a:r>
              <a:rPr lang="en-US" sz="1200" dirty="0"/>
              <a:t>CLOSING REPORT: TG7m (7r1) OWC (OPTICAL WIRELESS COMMS)	- JANG	    15-17/0085r00</a:t>
            </a:r>
          </a:p>
          <a:p>
            <a:r>
              <a:rPr lang="en-US" sz="1200" dirty="0"/>
              <a:t>CLOSING REPORT: TG8 PAC (PEER AWARE COMMUNICATIONS)	- LEE	    15-17/0059r02</a:t>
            </a:r>
          </a:p>
          <a:p>
            <a:r>
              <a:rPr lang="en-US" sz="1200" dirty="0"/>
              <a:t>CLOSING REPORT: TG10 L2R (LAYER 2 ROUTING)               	- POWELL	    15-17/0073r01</a:t>
            </a:r>
          </a:p>
          <a:p>
            <a:r>
              <a:rPr lang="en-US" sz="1200" dirty="0"/>
              <a:t>CLOSING REPORT: TG12 ULI (UPPER LAYER INTERFACE)               	- KINNEY	    15-17/0030r04</a:t>
            </a:r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85676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Jay Holcomb, Itron, Inc.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AA8A01DF-F7FD-444B-8432-819BBAFADCAE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dirty="0"/>
              <a:t>January 2017</a:t>
            </a: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Study &amp; Interest Group Status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114800"/>
          </a:xfrm>
        </p:spPr>
        <p:txBody>
          <a:bodyPr/>
          <a:lstStyle/>
          <a:p>
            <a:r>
              <a:rPr lang="en-US" dirty="0">
                <a:cs typeface="Times New Roman" panose="02020603050405020304" pitchFamily="18" charset="0"/>
              </a:rPr>
              <a:t>SGs</a:t>
            </a:r>
          </a:p>
          <a:p>
            <a:r>
              <a:rPr lang="en-US" sz="1400" dirty="0"/>
              <a:t>n/a</a:t>
            </a:r>
          </a:p>
          <a:p>
            <a:pPr marL="457200" lvl="1" indent="0">
              <a:buNone/>
            </a:pPr>
            <a:endParaRPr lang="en-US" sz="1600" dirty="0">
              <a:cs typeface="Times New Roman" panose="02020603050405020304" pitchFamily="18" charset="0"/>
            </a:endParaRPr>
          </a:p>
          <a:p>
            <a:r>
              <a:rPr lang="en-US" dirty="0">
                <a:cs typeface="Times New Roman" panose="02020603050405020304" pitchFamily="18" charset="0"/>
              </a:rPr>
              <a:t>IGs</a:t>
            </a:r>
          </a:p>
          <a:p>
            <a:r>
              <a:rPr lang="en-US" sz="1400" dirty="0"/>
              <a:t>CLOSING REPORT: IG LPWA (low power wide area)	- ROBERT	               	15-17/0066r00</a:t>
            </a:r>
          </a:p>
          <a:p>
            <a:r>
              <a:rPr lang="en-US" sz="1400" dirty="0"/>
              <a:t>CLOSING REPORT: IG HRRC (HIGH RATE RAIL) - KIM	 	plenary only</a:t>
            </a:r>
            <a:endParaRPr lang="en-US" sz="1400" dirty="0">
              <a:cs typeface="Times New Roman" panose="02020603050405020304" pitchFamily="18" charset="0"/>
            </a:endParaRPr>
          </a:p>
          <a:p>
            <a:r>
              <a:rPr lang="en-US" sz="1400" dirty="0"/>
              <a:t>CLOSING REPORT: IG DEP (DEPENDABILITY	- KOHNO		not meeting</a:t>
            </a:r>
          </a:p>
          <a:p>
            <a:r>
              <a:rPr lang="en-US" sz="1400" dirty="0"/>
              <a:t>CLOSING REPORT: IG THZ			- KUERNER 	15-17/0054r00</a:t>
            </a:r>
          </a:p>
          <a:p>
            <a:r>
              <a:rPr lang="en-US" sz="1400" dirty="0"/>
              <a:t>CLOSING REPORT: IG VAT (VEH. ASSIT TECH.)	- JANG		15-17/0084r00</a:t>
            </a:r>
          </a:p>
          <a:p>
            <a:pPr marL="1543050" lvl="4" indent="0">
              <a:buNone/>
            </a:pPr>
            <a:endParaRPr lang="en-US" dirty="0">
              <a:cs typeface="Times New Roman" panose="02020603050405020304" pitchFamily="18" charset="0"/>
            </a:endParaRPr>
          </a:p>
          <a:p>
            <a:r>
              <a:rPr lang="en-US" dirty="0">
                <a:cs typeface="Times New Roman" panose="02020603050405020304" pitchFamily="18" charset="0"/>
              </a:rPr>
              <a:t>SCs</a:t>
            </a:r>
          </a:p>
          <a:p>
            <a:r>
              <a:rPr lang="en-US" sz="1400" dirty="0"/>
              <a:t>CLOSING REPORT: IETF/RULES/SC-M		- KINNEY	                 	15-17/0047r01</a:t>
            </a:r>
          </a:p>
          <a:p>
            <a:r>
              <a:rPr lang="en-US" sz="1400" dirty="0"/>
              <a:t>CLOSING REPORT: WNG			- KINNEY	                 	n/a</a:t>
            </a:r>
          </a:p>
          <a:p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41918541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Jay Holcomb, Itron, Inc.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AA8A01DF-F7FD-444B-8432-819BBAFADCAE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dirty="0"/>
              <a:t>January 2017</a:t>
            </a: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Other Group Status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r>
              <a:rPr lang="en-US" sz="1600" dirty="0">
                <a:cs typeface="Times New Roman" panose="02020603050405020304" pitchFamily="18" charset="0"/>
              </a:rPr>
              <a:t>Liaison Reports</a:t>
            </a:r>
          </a:p>
          <a:p>
            <a:r>
              <a:rPr lang="en-US" sz="1600" dirty="0"/>
              <a:t>802.11 LIAISON REPORT	- Petrick		15-17/0079r00</a:t>
            </a:r>
          </a:p>
          <a:p>
            <a:r>
              <a:rPr lang="en-US" sz="1600" dirty="0"/>
              <a:t>802.18 LIAISON REPORT	- Holcomb		15-17/0057r00  </a:t>
            </a:r>
          </a:p>
          <a:p>
            <a:r>
              <a:rPr lang="en-US" sz="1600" dirty="0"/>
              <a:t>802.19 LIAISON REPORT	- Shellhammer  	n/a</a:t>
            </a:r>
          </a:p>
          <a:p>
            <a:r>
              <a:rPr lang="en-US" sz="1600" dirty="0"/>
              <a:t>802.24 LIAISON REPORT	- Godfrey/Rolf 	verbal	 </a:t>
            </a:r>
          </a:p>
          <a:p>
            <a:r>
              <a:rPr lang="en-US" sz="1600" dirty="0"/>
              <a:t>	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07778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Jay Holcomb, Itron, Inc.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AA8A01DF-F7FD-444B-8432-819BBAFADCAE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dirty="0"/>
              <a:t>January 2017</a:t>
            </a: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GB" dirty="0"/>
              <a:t>802.15 Meeting Close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r>
              <a:rPr lang="en-US" dirty="0"/>
              <a:t>The 802.15 WG adjourned Thursday evening </a:t>
            </a:r>
          </a:p>
          <a:p>
            <a:pPr algn="just"/>
            <a:endParaRPr lang="en-US"/>
          </a:p>
          <a:p>
            <a:pPr algn="just"/>
            <a:r>
              <a:rPr lang="en-US"/>
              <a:t>The </a:t>
            </a:r>
            <a:r>
              <a:rPr lang="en-US" dirty="0"/>
              <a:t>next face to face meeting of the 802.15 WG be the </a:t>
            </a:r>
            <a:r>
              <a:rPr lang="en-GB" dirty="0"/>
              <a:t>Plenary 17 – 19 March 2017 at the </a:t>
            </a:r>
            <a:r>
              <a:rPr lang="en-US" dirty="0"/>
              <a:t>Hyatt Regency in Vancouver, BC, Canada</a:t>
            </a:r>
          </a:p>
        </p:txBody>
      </p:sp>
    </p:spTree>
    <p:extLst>
      <p:ext uri="{BB962C8B-B14F-4D97-AF65-F5344CB8AC3E}">
        <p14:creationId xmlns:p14="http://schemas.microsoft.com/office/powerpoint/2010/main" val="1661409340"/>
      </p:ext>
    </p:extLst>
  </p:cSld>
  <p:clrMapOvr>
    <a:masterClrMapping/>
  </p:clrMapOvr>
</p:sld>
</file>

<file path=ppt/theme/theme1.xml><?xml version="1.0" encoding="utf-8"?>
<a:theme xmlns:a="http://schemas.openxmlformats.org/drawingml/2006/main" name="802-18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9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802-19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9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802-18-Submission.pot</Template>
  <TotalTime>1702</TotalTime>
  <Words>299</Words>
  <Application>Microsoft Office PowerPoint</Application>
  <PresentationFormat>On-screen Show (4:3)</PresentationFormat>
  <Paragraphs>70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ＭＳ Ｐゴシック</vt:lpstr>
      <vt:lpstr>Arial</vt:lpstr>
      <vt:lpstr>Lucida Grande</vt:lpstr>
      <vt:lpstr>Times New Roman</vt:lpstr>
      <vt:lpstr>802-18-Submission</vt:lpstr>
      <vt:lpstr>PowerPoint Presentation</vt:lpstr>
      <vt:lpstr>Overview</vt:lpstr>
      <vt:lpstr>Task Group Status (1/2)</vt:lpstr>
      <vt:lpstr>Study &amp; Interest Group Status</vt:lpstr>
      <vt:lpstr>Other Group Status</vt:lpstr>
      <vt:lpstr>802.15 Meeting Close</vt:lpstr>
    </vt:vector>
  </TitlesOfParts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Liaison Report from 802.18 March 2016</dc:title>
  <dc:creator>John H Notor</dc:creator>
  <cp:keywords>March 2016</cp:keywords>
  <cp:lastModifiedBy>Holcomb, Jay</cp:lastModifiedBy>
  <cp:revision>438</cp:revision>
  <cp:lastPrinted>2012-05-17T14:33:36Z</cp:lastPrinted>
  <dcterms:created xsi:type="dcterms:W3CDTF">2012-05-17T18:49:07Z</dcterms:created>
  <dcterms:modified xsi:type="dcterms:W3CDTF">2017-01-19T23:49:33Z</dcterms:modified>
</cp:coreProperties>
</file>