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86" d="100"/>
          <a:sy n="86" d="100"/>
        </p:scale>
        <p:origin x="90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January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802.18-17/0019r00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1351223" cy="276999"/>
          </a:xfrm>
        </p:spPr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19 January 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January 2017 IEEE 802 Interim Meeting at the Grand Hyatt, Atlanta, GA, USA.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KUERNER	    15-17/0077r00</a:t>
            </a:r>
          </a:p>
          <a:p>
            <a:r>
              <a:rPr lang="en-US" sz="1200" dirty="0"/>
              <a:t>CLOSING REPORT: TG3e HRCP (HIGH RATE, CLOSE PROXIMITY)	- ESTRADA	    15-17/0056r02</a:t>
            </a:r>
          </a:p>
          <a:p>
            <a:r>
              <a:rPr lang="en-US" sz="1200" dirty="0"/>
              <a:t>CLOSING REPORT: TG4s SRU (SPECTRUM RESOURCE UTILIZATION)	- KITAZAWA   15-17/0071r00</a:t>
            </a:r>
          </a:p>
          <a:p>
            <a:r>
              <a:rPr lang="en-US" sz="1200" dirty="0"/>
              <a:t>CLOSING REPORT: TG4t HRP (HIGHER RATE PHY)		- POWELL	    15-17/0074r01</a:t>
            </a:r>
          </a:p>
          <a:p>
            <a:r>
              <a:rPr lang="en-US" sz="1200" dirty="0"/>
              <a:t>CLOSING REPORT: TG4v RSGB Regional Sub-GHz band updates	- BEECHER      15-17/0034r01</a:t>
            </a:r>
          </a:p>
          <a:p>
            <a:r>
              <a:rPr lang="en-US" sz="1200" dirty="0"/>
              <a:t>CLOSING REPORT: TG7m (7r1) OWC (OPTICAL WIRELESS COMMS)	- JANG	    15-17/0085r00</a:t>
            </a:r>
          </a:p>
          <a:p>
            <a:r>
              <a:rPr lang="en-US" sz="1200" dirty="0"/>
              <a:t>CLOSING REPORT: TG8 PAC (PEER AWARE COMMUNICATIONS)	- LEE	    15-17/0059r02</a:t>
            </a:r>
          </a:p>
          <a:p>
            <a:r>
              <a:rPr lang="en-US" sz="1200" dirty="0"/>
              <a:t>CLOSING REPORT: TG10 L2R (LAYER 2 ROUTING)               	- POWELL	    15-17/0073r01</a:t>
            </a:r>
          </a:p>
          <a:p>
            <a:r>
              <a:rPr lang="en-US" sz="1200" dirty="0"/>
              <a:t>CLOSING REPORT: TG12 ULI (UPPER LAYER INTERFACE)               	- KINNEY	    15-17/0030r04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n/a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LPWA (low power wide area)	- ROBERT	               	15-17/0066r00</a:t>
            </a:r>
          </a:p>
          <a:p>
            <a:r>
              <a:rPr lang="en-US" sz="1400" dirty="0"/>
              <a:t>CLOSING REPORT: IG HRRC (HIGH RATE RAIL) - KIM	 	plenary only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DEP (DEPENDABILITY	- KOHNO		not meeting</a:t>
            </a:r>
          </a:p>
          <a:p>
            <a:r>
              <a:rPr lang="en-US" sz="1400" dirty="0"/>
              <a:t>CLOSING REPORT: IG THZ			- KUERNER 	15-17/0054r00</a:t>
            </a:r>
          </a:p>
          <a:p>
            <a:r>
              <a:rPr lang="en-US" sz="1400" dirty="0"/>
              <a:t>CLOSING REPORT: IG VAT (VEH. ASSIT TECH.)	- JANG		15-17/0084r00</a:t>
            </a:r>
          </a:p>
          <a:p>
            <a:pPr marL="1543050" lvl="4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KINNEY	                 	15-17/0047r01</a:t>
            </a:r>
          </a:p>
          <a:p>
            <a:r>
              <a:rPr lang="en-US" sz="1400" dirty="0"/>
              <a:t>CLOSING REPORT: WNG			- KINNEY	                 	n/a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15-17/0079r00</a:t>
            </a:r>
          </a:p>
          <a:p>
            <a:r>
              <a:rPr lang="en-US" sz="1600" dirty="0"/>
              <a:t>802.18 LIAISON REPORT	- Holcomb		15-17/0057r00  </a:t>
            </a:r>
          </a:p>
          <a:p>
            <a:r>
              <a:rPr lang="en-US" sz="1600" dirty="0"/>
              <a:t>802.19 LIAISON REPORT	- Shellhammer  	n/a</a:t>
            </a:r>
          </a:p>
          <a:p>
            <a:r>
              <a:rPr lang="en-US" sz="1600" dirty="0"/>
              <a:t>802.24 LIAISON REPORT	- Godfrey/Rolf 	verbal	 </a:t>
            </a:r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January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/>
          </a:p>
          <a:p>
            <a:pPr algn="just"/>
            <a:r>
              <a:rPr lang="en-US"/>
              <a:t>The </a:t>
            </a:r>
            <a:r>
              <a:rPr lang="en-US" dirty="0"/>
              <a:t>next face to face meeting of the 802.15 WG be the </a:t>
            </a:r>
            <a:r>
              <a:rPr lang="en-GB" dirty="0"/>
              <a:t>Plenary 17 – 19 March 2017 at the </a:t>
            </a:r>
            <a:r>
              <a:rPr lang="en-US" dirty="0"/>
              <a:t>Hyatt Regency in Vancouver, BC, Canada</a:t>
            </a:r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1702</TotalTime>
  <Words>299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438</cp:revision>
  <cp:lastPrinted>2012-05-17T14:33:36Z</cp:lastPrinted>
  <dcterms:created xsi:type="dcterms:W3CDTF">2012-05-17T18:49:07Z</dcterms:created>
  <dcterms:modified xsi:type="dcterms:W3CDTF">2017-01-19T23:49:33Z</dcterms:modified>
</cp:coreProperties>
</file>