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2" r:id="rId2"/>
    <p:sldId id="353" r:id="rId3"/>
    <p:sldId id="354" r:id="rId4"/>
    <p:sldId id="355" r:id="rId5"/>
    <p:sldId id="288" r:id="rId6"/>
    <p:sldId id="338" r:id="rId7"/>
    <p:sldId id="339" r:id="rId8"/>
    <p:sldId id="345" r:id="rId9"/>
    <p:sldId id="358" r:id="rId10"/>
    <p:sldId id="357" r:id="rId11"/>
    <p:sldId id="347" r:id="rId12"/>
    <p:sldId id="356" r:id="rId13"/>
    <p:sldId id="276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61" autoAdjust="0"/>
    <p:restoredTop sz="94660"/>
  </p:normalViewPr>
  <p:slideViewPr>
    <p:cSldViewPr>
      <p:cViewPr varScale="1">
        <p:scale>
          <a:sx n="92" d="100"/>
          <a:sy n="92" d="100"/>
        </p:scale>
        <p:origin x="163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19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907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802.18-17/0003r0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ma.gov.au/Industry/Spectrum/Spectrum-projects/800-and-900-MHz-bands/reconfiguring-the-890-915-935-960-mhz-band" TargetMode="External"/><Relationship Id="rId2" Type="http://schemas.openxmlformats.org/officeDocument/2006/relationships/hyperlink" Target="http://www.acma.gov.au/Industry/Spectrum/Spectrum-projects/Mobile-broadband/five-year-spectrum-outlook-2016-2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96-00-0000-nhtsa-nprm-on-v2v.pdf" TargetMode="External"/><Relationship Id="rId2" Type="http://schemas.openxmlformats.org/officeDocument/2006/relationships/hyperlink" Target="http://www.safercar.gov/v2v/pdf/V2V%20NPRM_Web_Versio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16/18-16-0097-00-0000-nhsta-v2v-nprm-toc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84120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ACMA </a:t>
            </a:r>
            <a:r>
              <a:rPr lang="en-US" dirty="0" smtClean="0"/>
              <a:t>Consultations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Australia Communications and Media Authority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Five-year spectrum outlook </a:t>
            </a:r>
            <a:r>
              <a:rPr lang="en-US" dirty="0" smtClean="0"/>
              <a:t>2016-20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www.acma.gov.au/Industry/Spectrum/Spectrum-projects/Mobile-broadband/five-year-spectrum-outlook-2016-20</a:t>
            </a:r>
            <a:r>
              <a:rPr lang="en-US" dirty="0" smtClean="0"/>
              <a:t>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Comments due January 27, 2017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Reconfiguring </a:t>
            </a:r>
            <a:r>
              <a:rPr lang="en-US" dirty="0"/>
              <a:t>the 890–915/935–960 MHz </a:t>
            </a:r>
            <a:r>
              <a:rPr lang="en-US" dirty="0" smtClean="0"/>
              <a:t>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www.acma.gov.au/Industry/Spectrum/Spectrum-projects/800-and-900-MHz-bands/reconfiguring-the-890-915-935-960-mhz-band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Comments due </a:t>
            </a:r>
            <a:r>
              <a:rPr lang="en-US" dirty="0" smtClean="0"/>
              <a:t>February 24 </a:t>
            </a:r>
            <a:r>
              <a:rPr lang="en-US" dirty="0"/>
              <a:t>2017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542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IEEE 802 positions for WRC-19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Regulators in developing countries are interested in the IEEE 802 positions, to help them formulate their inputs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Applicable agenda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1.12 ITS harmonization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1.13 IMT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1.14 HAPS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1.15 275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1.16 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Issue 9.1.5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Formal “Position Paper”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we want to submit as a sector member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213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722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January 2017 will bring a new regime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Chairman Wheeler stepped down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Commissioner </a:t>
            </a:r>
            <a:r>
              <a:rPr lang="en-US" sz="1800" dirty="0" err="1" smtClean="0"/>
              <a:t>Rosenworcel</a:t>
            </a:r>
            <a:r>
              <a:rPr lang="en-US" sz="1800" dirty="0" smtClean="0"/>
              <a:t> has just been reinstalled as </a:t>
            </a:r>
            <a:r>
              <a:rPr lang="en-US" sz="1800" dirty="0" smtClean="0"/>
              <a:t>Commissioner, </a:t>
            </a:r>
            <a:r>
              <a:rPr lang="en-US" sz="1800" dirty="0" smtClean="0">
                <a:solidFill>
                  <a:srgbClr val="FF0000"/>
                </a:solidFill>
              </a:rPr>
              <a:t>but will not be confirmed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Republicans will be the majority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580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Voting rules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Regulatory calendar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January </a:t>
            </a:r>
            <a:r>
              <a:rPr lang="en-US" b="0" dirty="0" smtClean="0"/>
              <a:t>17-16, 2017 in Atlanta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Jay will preside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approve the </a:t>
            </a:r>
            <a:r>
              <a:rPr lang="en-US" altLang="en-US" dirty="0" smtClean="0"/>
              <a:t>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</a:t>
            </a:r>
            <a:r>
              <a:rPr lang="en-US" altLang="en-US" dirty="0" smtClean="0"/>
              <a:t>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Actions </a:t>
            </a:r>
            <a:r>
              <a:rPr lang="en-US" altLang="en-US" dirty="0"/>
              <a:t>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None</a:t>
            </a:r>
            <a:endParaRPr lang="en-US" alt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128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9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http://www.ieee802.org/devdocs.shtml</a:t>
            </a:r>
            <a:r>
              <a:rPr lang="en-US" sz="1800" u="sng" kern="1600" spc="-100" dirty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128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12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128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354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743200"/>
          </a:xfrm>
        </p:spPr>
        <p:txBody>
          <a:bodyPr/>
          <a:lstStyle/>
          <a:p>
            <a:r>
              <a:rPr lang="en-US" altLang="en-US" sz="2000" dirty="0"/>
              <a:t>ETSI BRAN and ERM TG11 updates</a:t>
            </a:r>
          </a:p>
          <a:p>
            <a:r>
              <a:rPr lang="en-US" altLang="en-US" sz="2000" dirty="0" smtClean="0"/>
              <a:t>EU </a:t>
            </a:r>
            <a:r>
              <a:rPr lang="en-US" altLang="en-US" sz="2000" dirty="0"/>
              <a:t>Radio Equipment </a:t>
            </a:r>
            <a:r>
              <a:rPr lang="en-US" altLang="en-US" sz="2000" dirty="0" smtClean="0"/>
              <a:t>Directive Update</a:t>
            </a:r>
          </a:p>
          <a:p>
            <a:r>
              <a:rPr lang="en-US" altLang="en-US" sz="2000" dirty="0" smtClean="0"/>
              <a:t>NHTSA NPRM</a:t>
            </a:r>
          </a:p>
          <a:p>
            <a:r>
              <a:rPr lang="en-US" altLang="en-US" sz="2000" dirty="0" smtClean="0"/>
              <a:t>ACMA consultation</a:t>
            </a:r>
          </a:p>
          <a:p>
            <a:r>
              <a:rPr lang="en-US" altLang="en-US" sz="2000" dirty="0" smtClean="0"/>
              <a:t>Developing IEEE 802 positions for WRC-19</a:t>
            </a:r>
          </a:p>
          <a:p>
            <a:r>
              <a:rPr lang="en-US" altLang="en-US" sz="2000" dirty="0" smtClean="0"/>
              <a:t>FCC updates</a:t>
            </a:r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Updates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EN 300 328 (2.4 GHz</a:t>
            </a:r>
            <a:r>
              <a:rPr lang="en-US" altLang="en-US" dirty="0" smtClean="0"/>
              <a:t>) – </a:t>
            </a:r>
            <a:r>
              <a:rPr lang="en-US" altLang="en-US" dirty="0" smtClean="0">
                <a:solidFill>
                  <a:srgbClr val="FF0000"/>
                </a:solidFill>
              </a:rPr>
              <a:t>meeting this week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V2.1.1 approved in ENAP; will be published 14-Feb-17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V2.2.1 in process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Receiver requirements tightening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EN 301 893 (5 GHz)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Approved in BRAN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Following ETSI </a:t>
            </a:r>
            <a:r>
              <a:rPr lang="en-US" altLang="en-US" dirty="0" err="1" smtClean="0"/>
              <a:t>EditHelp</a:t>
            </a:r>
            <a:r>
              <a:rPr lang="en-US" altLang="en-US" dirty="0" smtClean="0"/>
              <a:t> review, submitted for public comment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 smtClean="0"/>
              <a:t>EN 302 567 (60 GHz)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Ready was approved by BRAN at December meeting (BRAN#91)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EN 301 598 (TVWS)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Completed RED changes; </a:t>
            </a:r>
            <a:r>
              <a:rPr lang="en-US" altLang="en-US" dirty="0" smtClean="0"/>
              <a:t>was approved </a:t>
            </a:r>
            <a:r>
              <a:rPr lang="en-US" altLang="en-US" dirty="0"/>
              <a:t>in December BRAN meeting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6652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A9230BD-457E-424A-811D-1AACE35807B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561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Updates [2]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Technical Reports on 5 GHz band sharing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TR 103 317 EESS in the 5 350 MHz to 5 470 MHz </a:t>
            </a:r>
            <a:r>
              <a:rPr lang="en-US" altLang="en-US" dirty="0" smtClean="0"/>
              <a:t>band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FF0000"/>
                </a:solidFill>
              </a:rPr>
              <a:t>Will not be pursued further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TR 103 318 Radiolocation Systems in the 5 350 MHz to 5 470 MHz and 5 725 MHz to 5 850 MHz 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Will drop the 5.4 GHz band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French trying to add FH radar outside 5.4 GHz</a:t>
            </a:r>
            <a:endParaRPr lang="en-US" alt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TR 103 319 Road Tolling and Intelligent Transport systems in the 5 725 MHz to 5 925 MHz band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Significant progress; teleconferences set for finalizing in November</a:t>
            </a:r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19154632-64DB-4587-86D7-418A5426E56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482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EU Radio Equipment Directive (RED)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transition has already started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RED in </a:t>
            </a:r>
            <a:r>
              <a:rPr lang="en-US" sz="1600" b="1" dirty="0" smtClean="0"/>
              <a:t>THE LAW </a:t>
            </a:r>
            <a:r>
              <a:rPr lang="en-US" sz="1600" dirty="0" smtClean="0"/>
              <a:t>as of June 13,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R&amp;TTE expires June 12, 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After June 2017, all devices must meet the RED requirements, i.e. R&amp;TTE certifications during the transition must be re-certified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Following the deadline, ALL equipment to be placed on the EU market must meet the RED provisions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 appears that EN 301 893 will not be not published in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Process requires Notified Bodies be employed to enable shipment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Current situation will overwhelm the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Multiple efforts underway to mitigate the situation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Digital Europe proposes legal solution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Discussion at next TCAM meeting on extending R&amp;TTE (11/3/16)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EC accepts the new approach; should be published soon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6702A296-7DC2-4C91-AC22-EA9F80E89DF9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946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NHTSA NPRM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National Highway Traffic Safety Administration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U.S. DOT advances deployment of Connected Vehicle Technology to prevent hundreds of thousands of </a:t>
            </a:r>
            <a:r>
              <a:rPr lang="en-US" dirty="0" smtClean="0"/>
              <a:t>crashes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linkClick r:id="rId2"/>
              </a:rPr>
              <a:t>NHTSA Notice of Proposed Rulemaking on V2V </a:t>
            </a:r>
            <a:r>
              <a:rPr lang="en-US" u="sng" dirty="0" smtClean="0">
                <a:hlinkClick r:id="rId2"/>
              </a:rPr>
              <a:t>Communications</a:t>
            </a:r>
            <a:endParaRPr lang="en-US" u="sng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mentor.ieee.org/802.18/dcn/16/18-16-0096-00-0000-nhtsa-nprm-on-v2v.pdf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mentor.ieee.org/802.18/dcn/16/18-16-0097-00-0000-nhsta-v2v-nprm-toc.doc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594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34803</TotalTime>
  <Words>918</Words>
  <Application>Microsoft Office PowerPoint</Application>
  <PresentationFormat>On-screen Show (4:3)</PresentationFormat>
  <Paragraphs>160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 Unicode MS</vt:lpstr>
      <vt:lpstr>MS Gothic</vt:lpstr>
      <vt:lpstr>MS PGothic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ETSI Updates</vt:lpstr>
      <vt:lpstr>ETSI Updates [2]</vt:lpstr>
      <vt:lpstr>EU Radio Equipment Directive (RED)</vt:lpstr>
      <vt:lpstr>NHTSA NPRM</vt:lpstr>
      <vt:lpstr>ACMA Consultations</vt:lpstr>
      <vt:lpstr>IEEE 802 positions for WRC-19</vt:lpstr>
      <vt:lpstr>FCC Updates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190</cp:revision>
  <cp:lastPrinted>1601-01-01T00:00:00Z</cp:lastPrinted>
  <dcterms:created xsi:type="dcterms:W3CDTF">2016-03-03T14:54:45Z</dcterms:created>
  <dcterms:modified xsi:type="dcterms:W3CDTF">2017-01-12T14:16:19Z</dcterms:modified>
</cp:coreProperties>
</file>