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69" r:id="rId3"/>
    <p:sldId id="279" r:id="rId4"/>
    <p:sldId id="281" r:id="rId5"/>
    <p:sldId id="284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25" y="332601"/>
            <a:ext cx="32957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802.18-16/0094r0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pPr algn="r"/>
            <a:r>
              <a:rPr lang="en-US" sz="2800" dirty="0" smtClean="0">
                <a:latin typeface="Times New Roman" charset="0"/>
              </a:rPr>
              <a:t>IEEE 802.18 </a:t>
            </a:r>
            <a:r>
              <a:rPr lang="en-US" sz="2800" dirty="0" smtClean="0">
                <a:latin typeface="Times New Roman" charset="0"/>
              </a:rPr>
              <a:t>November </a:t>
            </a:r>
            <a:r>
              <a:rPr lang="en-US" sz="2800" dirty="0" smtClean="0">
                <a:latin typeface="Times New Roman" charset="0"/>
              </a:rPr>
              <a:t>2016 Closing Report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2016-11-11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20724"/>
              </p:ext>
            </p:extLst>
          </p:nvPr>
        </p:nvGraphicFramePr>
        <p:xfrm>
          <a:off x="498475" y="3135313"/>
          <a:ext cx="7921625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7" name="Document" r:id="rId4" imgW="8360368" imgH="2521810" progId="Word.Document.8">
                  <p:embed/>
                </p:oleObj>
              </mc:Choice>
              <mc:Fallback>
                <p:oleObj name="Document" r:id="rId4" imgW="8360368" imgH="25218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135313"/>
                        <a:ext cx="7921625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summarizes the activities of the IEEE 802.18 Radio Regulatory Technical Advisory Group (RR-TAG) during the IEEE </a:t>
            </a:r>
            <a:r>
              <a:rPr lang="en-US" b="0" dirty="0" smtClean="0">
                <a:latin typeface="Times New Roman" charset="0"/>
              </a:rPr>
              <a:t>802 Plenary of </a:t>
            </a:r>
            <a:r>
              <a:rPr lang="en-US" b="0" dirty="0" smtClean="0">
                <a:latin typeface="Times New Roman" charset="0"/>
              </a:rPr>
              <a:t>November </a:t>
            </a:r>
            <a:r>
              <a:rPr lang="en-US" b="0" dirty="0" smtClean="0">
                <a:latin typeface="Times New Roman" charset="0"/>
              </a:rPr>
              <a:t>2016 in San </a:t>
            </a:r>
            <a:r>
              <a:rPr lang="en-US" b="0" dirty="0" smtClean="0">
                <a:latin typeface="Times New Roman" charset="0"/>
              </a:rPr>
              <a:t>Antonio</a:t>
            </a:r>
            <a:r>
              <a:rPr lang="en-US" b="0" dirty="0" smtClean="0">
                <a:latin typeface="Times New Roman" charset="0"/>
              </a:rPr>
              <a:t>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50B44E6A-9CD3-2148-9087-BF38FB166480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 smtClean="0">
                <a:latin typeface="Times New Roman" charset="0"/>
              </a:rPr>
              <a:t>RR-TAG Actions Taken</a:t>
            </a:r>
            <a:endParaRPr lang="en-GB" dirty="0">
              <a:latin typeface="Times New Roman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495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Responded to the Regulatory SC request to consider commenting on the FCC 16-149 2016 Biennial Review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Decided to respond during the Reply Comments period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Request 1920-1930 MHz band rules be changed to support wider range of applications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Respond to an Comments received for FCC Part 15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Reviewed the terms of the revised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Globalstar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TLPS plan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Decided to assemble a regulatory calendar, with an emphasis on WRC-19 planning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Planned to provide IEEE 802 position paper on appropriate WRC-19 agenda items, per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discussion between Glenn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Parsons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developing countries’ regulators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dirty="0" smtClean="0"/>
              <a:t>Motion Approved</a:t>
            </a: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86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Chair is directed to conduct, as necessary, teleconferences on Thursdays at 2:30pm ET through May 4, 2017.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John </a:t>
            </a:r>
            <a:r>
              <a:rPr lang="en-US" dirty="0" err="1"/>
              <a:t>Notor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MJ Lynch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Vote: Unanimous consent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1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36565</TotalTime>
  <Words>223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MS PGothic</vt:lpstr>
      <vt:lpstr>Arial</vt:lpstr>
      <vt:lpstr>Calibri</vt:lpstr>
      <vt:lpstr>Times New Roman</vt:lpstr>
      <vt:lpstr>802-11-Submission</vt:lpstr>
      <vt:lpstr>Custom Design</vt:lpstr>
      <vt:lpstr>Document</vt:lpstr>
      <vt:lpstr>IEEE 802.18 November 2016 Closing Report</vt:lpstr>
      <vt:lpstr>Overview</vt:lpstr>
      <vt:lpstr>RR-TAG Actions Taken</vt:lpstr>
      <vt:lpstr>Motion Approved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1233</cp:revision>
  <cp:lastPrinted>1998-02-10T13:28:06Z</cp:lastPrinted>
  <dcterms:created xsi:type="dcterms:W3CDTF">2009-04-21T18:18:19Z</dcterms:created>
  <dcterms:modified xsi:type="dcterms:W3CDTF">2016-11-10T18:01:52Z</dcterms:modified>
</cp:coreProperties>
</file>