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75" d="100"/>
          <a:sy n="75" d="100"/>
        </p:scale>
        <p:origin x="78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IEEE 802.18-16/0091r00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 smtClean="0"/>
              <a:t>Date: 10 November, 2016</a:t>
            </a:r>
          </a:p>
          <a:p>
            <a:endParaRPr lang="en-US" kern="0" dirty="0" smtClean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89420"/>
              </p:ext>
            </p:extLst>
          </p:nvPr>
        </p:nvGraphicFramePr>
        <p:xfrm>
          <a:off x="696913" y="2895600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/>
                <a:gridCol w="1219200"/>
                <a:gridCol w="1600200"/>
                <a:gridCol w="1524000"/>
                <a:gridCol w="2176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Jay Holcomb</a:t>
                      </a:r>
                      <a:r>
                        <a:rPr lang="en-US" sz="1600" smtClean="0"/>
                        <a:t>, Vice-Chair 802.18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Itron, Inc.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2111 N. Molter</a:t>
                      </a:r>
                    </a:p>
                    <a:p>
                      <a:r>
                        <a:rPr lang="en-US" sz="1600" dirty="0" smtClean="0"/>
                        <a:t>Liberty</a:t>
                      </a:r>
                      <a:r>
                        <a:rPr lang="en-US" sz="1600" baseline="0" dirty="0" smtClean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1.509.891.3281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802.18.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Working Group for IEEE 802.18 RR-TAG during the </a:t>
            </a:r>
            <a:r>
              <a:rPr lang="en-US" dirty="0" smtClean="0"/>
              <a:t>November </a:t>
            </a:r>
            <a:r>
              <a:rPr lang="en-US" dirty="0"/>
              <a:t>2016 IEEE 802 </a:t>
            </a:r>
            <a:r>
              <a:rPr lang="en-US" dirty="0" smtClean="0"/>
              <a:t>Plenary </a:t>
            </a:r>
            <a:r>
              <a:rPr lang="en-US" dirty="0"/>
              <a:t>Meeting at the </a:t>
            </a:r>
            <a:r>
              <a:rPr lang="en-US" dirty="0" smtClean="0"/>
              <a:t>Grand Hyatt, San Antonio, TX, USA.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TG3d 100G THZ			- KUERNER	  </a:t>
            </a:r>
            <a:r>
              <a:rPr lang="en-US" sz="1200" dirty="0" smtClean="0"/>
              <a:t>  </a:t>
            </a:r>
            <a:r>
              <a:rPr lang="en-US" sz="1200" dirty="0" smtClean="0"/>
              <a:t>15-16/0836r00</a:t>
            </a:r>
            <a:endParaRPr lang="en-US" sz="1200" dirty="0"/>
          </a:p>
          <a:p>
            <a:r>
              <a:rPr lang="en-US" sz="1200" dirty="0"/>
              <a:t>CLOSING REPORT: TG3e HRCP (HIGH RATE, CLOSE PROXIMITY)	- ESTRADA	    </a:t>
            </a:r>
            <a:r>
              <a:rPr lang="en-US" sz="1200" dirty="0" smtClean="0"/>
              <a:t>15-16/0844r00</a:t>
            </a:r>
            <a:endParaRPr lang="en-US" sz="1200" dirty="0"/>
          </a:p>
          <a:p>
            <a:r>
              <a:rPr lang="en-US" sz="1200" dirty="0"/>
              <a:t>CLOSING REPORT: TG4s SRU (SPECTRUM RESOURCE UTILIZATION)	- KITAZAWA   </a:t>
            </a:r>
            <a:r>
              <a:rPr lang="en-US" sz="1200" dirty="0" smtClean="0"/>
              <a:t>15-16/0849r01</a:t>
            </a:r>
            <a:endParaRPr lang="en-US" sz="1200" dirty="0"/>
          </a:p>
          <a:p>
            <a:r>
              <a:rPr lang="en-US" sz="1200" dirty="0"/>
              <a:t>CLOSING REPORT: TG4t HRP (HIGHER RATE PHY)		- POWELL	    </a:t>
            </a:r>
            <a:r>
              <a:rPr lang="en-US" sz="1200" dirty="0" smtClean="0"/>
              <a:t>15-16/0781r01</a:t>
            </a:r>
            <a:endParaRPr lang="en-US" sz="1200" dirty="0"/>
          </a:p>
          <a:p>
            <a:r>
              <a:rPr lang="en-US" sz="1200" dirty="0" smtClean="0"/>
              <a:t>CLOSING </a:t>
            </a:r>
            <a:r>
              <a:rPr lang="en-US" sz="1200" dirty="0"/>
              <a:t>REPORT: TG4v RSGB Regional Sub-GHz band updates	- BEECHER      </a:t>
            </a:r>
            <a:r>
              <a:rPr lang="en-US" sz="1200" dirty="0" smtClean="0"/>
              <a:t>15-16/0788r01</a:t>
            </a:r>
            <a:endParaRPr lang="en-US" sz="1200" dirty="0"/>
          </a:p>
          <a:p>
            <a:r>
              <a:rPr lang="en-US" sz="1200" dirty="0"/>
              <a:t>CLOSING REPORT: TG7m (7r1) OWC (OPTICAL WIRELESS COMMS)	- JANG	    </a:t>
            </a:r>
            <a:r>
              <a:rPr lang="en-US" sz="1200" dirty="0" smtClean="0"/>
              <a:t>15-16/0850r00</a:t>
            </a:r>
            <a:endParaRPr lang="en-US" sz="1200" dirty="0"/>
          </a:p>
          <a:p>
            <a:r>
              <a:rPr lang="en-US" sz="1200" dirty="0"/>
              <a:t>CLOSING REPORT: TG8 PAC (PEER AWARE COMMUNICATIONS)	- LEE	    </a:t>
            </a:r>
            <a:r>
              <a:rPr lang="en-US" sz="1200" dirty="0" smtClean="0"/>
              <a:t>15-16/0837r00</a:t>
            </a:r>
            <a:endParaRPr lang="en-US" sz="1200" dirty="0"/>
          </a:p>
          <a:p>
            <a:r>
              <a:rPr lang="en-US" sz="1200" dirty="0"/>
              <a:t>CLOSING REPORT: TG10 L2R (LAYER 2 ROUTING)               	- POWELL	    </a:t>
            </a:r>
            <a:r>
              <a:rPr lang="en-US" sz="1200" dirty="0" smtClean="0"/>
              <a:t>15-16/0780r01</a:t>
            </a:r>
            <a:endParaRPr lang="en-US" sz="1200" dirty="0"/>
          </a:p>
          <a:p>
            <a:r>
              <a:rPr lang="en-US" sz="1200" dirty="0"/>
              <a:t>CLOSING REPORT: TG12 ULI (UPPER LAYER INTERFACE)               	- KINNEY	    </a:t>
            </a:r>
            <a:r>
              <a:rPr lang="en-US" sz="1200" dirty="0" smtClean="0"/>
              <a:t>15-16/0761r01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n/a</a:t>
            </a: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 smtClean="0"/>
              <a:t>CLOSING REPORT: IG </a:t>
            </a:r>
            <a:r>
              <a:rPr lang="en-US" sz="1400" dirty="0" smtClean="0"/>
              <a:t>LPWA </a:t>
            </a:r>
            <a:r>
              <a:rPr lang="en-US" sz="1400" dirty="0" smtClean="0"/>
              <a:t>(low rate wide area)	- Robert	               	</a:t>
            </a:r>
            <a:r>
              <a:rPr lang="en-US" sz="1400" dirty="0" smtClean="0"/>
              <a:t>15-16/0839r00</a:t>
            </a:r>
            <a:endParaRPr lang="en-US" sz="1400" dirty="0" smtClean="0"/>
          </a:p>
          <a:p>
            <a:r>
              <a:rPr lang="en-US" sz="1400" dirty="0" smtClean="0"/>
              <a:t>CLOSING </a:t>
            </a:r>
            <a:r>
              <a:rPr lang="en-US" sz="1400" dirty="0"/>
              <a:t>REPORT: IG HRRC (HIGH RATE RAIL) - KIM	 </a:t>
            </a:r>
            <a:r>
              <a:rPr lang="en-US" sz="1400" dirty="0" smtClean="0"/>
              <a:t>	</a:t>
            </a:r>
            <a:r>
              <a:rPr lang="en-US" sz="1400" dirty="0" smtClean="0"/>
              <a:t>15-16/0840r00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DEP (DEPENDABILITY	- KOHNO		</a:t>
            </a:r>
            <a:r>
              <a:rPr lang="en-US" sz="1400" dirty="0" smtClean="0"/>
              <a:t>15-16/0795r01</a:t>
            </a:r>
            <a:endParaRPr lang="en-US" sz="1400" dirty="0"/>
          </a:p>
          <a:p>
            <a:r>
              <a:rPr lang="en-US" sz="1400" dirty="0"/>
              <a:t>CLOSING REPORT: IG THZ			- </a:t>
            </a:r>
            <a:r>
              <a:rPr lang="en-US" sz="1400" dirty="0" smtClean="0"/>
              <a:t>KUERNER 	</a:t>
            </a:r>
            <a:r>
              <a:rPr lang="en-US" sz="1400" dirty="0" smtClean="0"/>
              <a:t>15-16/0803r00</a:t>
            </a:r>
            <a:endParaRPr lang="en-US" sz="1400" dirty="0"/>
          </a:p>
          <a:p>
            <a:pPr marL="1543050" lvl="4" indent="0">
              <a:buNone/>
            </a:pPr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SCs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CLOSING </a:t>
            </a:r>
            <a:r>
              <a:rPr lang="en-US" sz="1400" dirty="0"/>
              <a:t>REPORT: </a:t>
            </a:r>
            <a:r>
              <a:rPr lang="en-US" sz="1400" dirty="0" smtClean="0"/>
              <a:t>IETF/WNG/WG </a:t>
            </a:r>
            <a:r>
              <a:rPr lang="en-US" sz="1400" dirty="0"/>
              <a:t>RULES/MAINTENANCE	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- </a:t>
            </a:r>
            <a:r>
              <a:rPr lang="en-US" sz="1400" dirty="0"/>
              <a:t>KINNEY	                 </a:t>
            </a:r>
            <a:r>
              <a:rPr lang="en-US" sz="1400" dirty="0" smtClean="0"/>
              <a:t>	</a:t>
            </a:r>
            <a:r>
              <a:rPr lang="en-US" sz="1400" dirty="0" smtClean="0"/>
              <a:t>15-16/0759r02</a:t>
            </a:r>
            <a:endParaRPr lang="en-US" sz="1400" dirty="0"/>
          </a:p>
          <a:p>
            <a:endParaRPr lang="en-US" sz="1400" dirty="0" smtClean="0">
              <a:cs typeface="Times New Roman" panose="02020603050405020304" pitchFamily="18" charset="0"/>
            </a:endParaRPr>
          </a:p>
          <a:p>
            <a:r>
              <a:rPr lang="en-US" sz="1400" dirty="0" smtClean="0">
                <a:cs typeface="Times New Roman" panose="02020603050405020304" pitchFamily="18" charset="0"/>
              </a:rPr>
              <a:t>11-15 </a:t>
            </a:r>
            <a:r>
              <a:rPr lang="en-US" sz="1400" dirty="0">
                <a:cs typeface="Times New Roman" panose="02020603050405020304" pitchFamily="18" charset="0"/>
              </a:rPr>
              <a:t>REG SC 				- KENNEDY               </a:t>
            </a:r>
            <a:r>
              <a:rPr lang="en-US" sz="1400" dirty="0" smtClean="0">
                <a:cs typeface="Times New Roman" panose="02020603050405020304" pitchFamily="18" charset="0"/>
              </a:rPr>
              <a:t>    </a:t>
            </a:r>
            <a:r>
              <a:rPr lang="en-US" sz="1400" dirty="0" smtClean="0"/>
              <a:t>11-16/1328r01  </a:t>
            </a:r>
            <a:endParaRPr lang="en-US" sz="1400" dirty="0"/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This is the last meeting of this standing committee.  Moving forward all spectrum regulatory activities will be done in 802.18, the RR-TAG.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Petrick		</a:t>
            </a:r>
            <a:r>
              <a:rPr lang="en-US" sz="1600" dirty="0"/>
              <a:t>15-16/0834r00</a:t>
            </a:r>
          </a:p>
          <a:p>
            <a:r>
              <a:rPr lang="en-US" sz="1600" dirty="0" smtClean="0"/>
              <a:t>802.18 </a:t>
            </a:r>
            <a:r>
              <a:rPr lang="en-US" sz="1600" dirty="0"/>
              <a:t>LIAISON REPORT	- Holcomb		</a:t>
            </a:r>
            <a:r>
              <a:rPr lang="en-US" sz="1600" dirty="0" smtClean="0"/>
              <a:t>15-16/0797r00  </a:t>
            </a:r>
            <a:endParaRPr lang="en-US" sz="1600" dirty="0"/>
          </a:p>
          <a:p>
            <a:r>
              <a:rPr lang="en-US" sz="1600" dirty="0"/>
              <a:t>802.19 LIAISON REPORT	- Shellhammer  </a:t>
            </a:r>
            <a:r>
              <a:rPr lang="en-US" sz="1600"/>
              <a:t>	</a:t>
            </a:r>
            <a:r>
              <a:rPr lang="en-US" sz="1600" smtClean="0"/>
              <a:t>n/a</a:t>
            </a:r>
            <a:endParaRPr lang="en-US" sz="1600" dirty="0" smtClean="0"/>
          </a:p>
          <a:p>
            <a:r>
              <a:rPr lang="en-US" sz="1600" dirty="0" smtClean="0"/>
              <a:t>802.24 </a:t>
            </a:r>
            <a:r>
              <a:rPr lang="en-US" sz="1600" dirty="0"/>
              <a:t>LIAISON REPORT	- Godfrey/Rolf </a:t>
            </a:r>
            <a:r>
              <a:rPr lang="en-US" sz="1600" dirty="0" smtClean="0"/>
              <a:t>	verbal</a:t>
            </a:r>
            <a:r>
              <a:rPr lang="en-US" sz="1600" dirty="0"/>
              <a:t>	</a:t>
            </a:r>
            <a:r>
              <a:rPr lang="en-US" sz="1600" dirty="0" smtClean="0"/>
              <a:t> </a:t>
            </a:r>
            <a:endParaRPr lang="en-US" sz="1600" dirty="0"/>
          </a:p>
          <a:p>
            <a:r>
              <a:rPr lang="en-US" sz="16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The 802.15 WG adjourned Thursday </a:t>
            </a:r>
            <a:r>
              <a:rPr lang="en-US" dirty="0" smtClean="0"/>
              <a:t>evening </a:t>
            </a:r>
            <a:endParaRPr lang="en-US" dirty="0"/>
          </a:p>
          <a:p>
            <a:pPr algn="just"/>
            <a:r>
              <a:rPr lang="en-US" dirty="0"/>
              <a:t>The next face to face meeting of the </a:t>
            </a:r>
            <a:r>
              <a:rPr lang="en-US" dirty="0" smtClean="0"/>
              <a:t>802.15 WG </a:t>
            </a:r>
            <a:r>
              <a:rPr lang="en-US" dirty="0"/>
              <a:t>will be the </a:t>
            </a:r>
            <a:r>
              <a:rPr lang="en-GB" dirty="0" smtClean="0"/>
              <a:t>Interim 15 </a:t>
            </a:r>
            <a:r>
              <a:rPr lang="en-GB" dirty="0"/>
              <a:t>– </a:t>
            </a:r>
            <a:r>
              <a:rPr lang="en-GB" dirty="0" smtClean="0"/>
              <a:t>19 January 2017 </a:t>
            </a:r>
            <a:r>
              <a:rPr lang="en-GB" dirty="0"/>
              <a:t>at the </a:t>
            </a:r>
            <a:r>
              <a:rPr lang="en-US" dirty="0"/>
              <a:t>Grand Hyatt in Buckhead</a:t>
            </a:r>
            <a:r>
              <a:rPr lang="en-GB" dirty="0" smtClean="0"/>
              <a:t>, Atlanta, GA, </a:t>
            </a:r>
            <a:r>
              <a:rPr lang="en-GB" dirty="0"/>
              <a:t>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1668</TotalTime>
  <Words>288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March 2016</dc:title>
  <dc:creator>John H Notor</dc:creator>
  <cp:keywords>March 2016</cp:keywords>
  <cp:lastModifiedBy>Holcomb, Jay</cp:lastModifiedBy>
  <cp:revision>432</cp:revision>
  <cp:lastPrinted>2012-05-17T14:33:36Z</cp:lastPrinted>
  <dcterms:created xsi:type="dcterms:W3CDTF">2012-05-17T18:49:07Z</dcterms:created>
  <dcterms:modified xsi:type="dcterms:W3CDTF">2016-11-11T01:08:50Z</dcterms:modified>
</cp:coreProperties>
</file>