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66" r:id="rId3"/>
    <p:sldId id="288" r:id="rId4"/>
    <p:sldId id="318" r:id="rId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61" autoAdjust="0"/>
    <p:restoredTop sz="94660"/>
  </p:normalViewPr>
  <p:slideViewPr>
    <p:cSldViewPr>
      <p:cViewPr varScale="1">
        <p:scale>
          <a:sx n="92" d="100"/>
          <a:sy n="92" d="100"/>
        </p:scale>
        <p:origin x="1632" y="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241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Agenda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802.18-16/0090r0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November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</a:t>
            </a:r>
            <a:r>
              <a:rPr lang="en-US" dirty="0" smtClean="0">
                <a:latin typeface="Times New Roman" charset="0"/>
              </a:rPr>
              <a:t>802.18 RR-TAG</a:t>
            </a:r>
            <a:r>
              <a:rPr lang="en-US" dirty="0">
                <a:latin typeface="Times New Roman" charset="0"/>
              </a:rPr>
              <a:t/>
            </a:r>
            <a:br>
              <a:rPr lang="en-US" dirty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San </a:t>
            </a:r>
            <a:r>
              <a:rPr lang="en-US" dirty="0" smtClean="0">
                <a:latin typeface="Times New Roman" charset="0"/>
              </a:rPr>
              <a:t>Antonio</a:t>
            </a:r>
            <a:r>
              <a:rPr lang="en-US" dirty="0" smtClean="0">
                <a:latin typeface="Times New Roman" charset="0"/>
              </a:rPr>
              <a:t> </a:t>
            </a:r>
            <a:r>
              <a:rPr lang="en-US" dirty="0" smtClean="0">
                <a:latin typeface="Times New Roman" charset="0"/>
              </a:rPr>
              <a:t>Opening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89125"/>
            <a:ext cx="7772400" cy="396875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2016-11-07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0041994"/>
              </p:ext>
            </p:extLst>
          </p:nvPr>
        </p:nvGraphicFramePr>
        <p:xfrm>
          <a:off x="518319" y="3609975"/>
          <a:ext cx="8107362" cy="248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1" name="Document" r:id="rId4" imgW="8253180" imgH="2531134" progId="Word.Document.8">
                  <p:embed/>
                </p:oleObj>
              </mc:Choice>
              <mc:Fallback>
                <p:oleObj name="Document" r:id="rId4" imgW="8253180" imgH="253113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319" y="3609975"/>
                        <a:ext cx="8107362" cy="2486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49492" y="30400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>
                <a:latin typeface="Times New Roman" charset="0"/>
              </a:rPr>
              <a:t>Agenda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267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Approve </a:t>
            </a:r>
            <a:r>
              <a:rPr lang="en-US" altLang="en-US" dirty="0"/>
              <a:t>Warsaw minutes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Discussion items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Regulatory work in progress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Status of completed work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Actions required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TBD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AOB and Adjourn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2239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6504801"/>
            <a:ext cx="838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Agenda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7103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 smtClean="0"/>
              <a:t>Discussion Items</a:t>
            </a:r>
          </a:p>
        </p:txBody>
      </p:sp>
      <p:sp>
        <p:nvSpPr>
          <p:cNvPr id="18435" name="Subtitle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ETSI BRAN and ERM TG11 updates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FCC WRC-19 Advisory Committee (WAC)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CEPT CPG PT-D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EU Radio Equipment Directive Implications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FCC 16-149 2016 Biennial Review</a:t>
            </a:r>
            <a:endParaRPr lang="en-US" alt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003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Actions Required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dirty="0" smtClean="0"/>
              <a:t>No critical matters this week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dirty="0" smtClean="0"/>
              <a:t>Possible response to FCC Biennial Review Public Notice</a:t>
            </a:r>
            <a:endParaRPr lang="en-US" alt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2BB90ECF-03D6-4833-9AEB-C6122C9F4DEF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7256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17405</TotalTime>
  <Words>134</Words>
  <Application>Microsoft Office PowerPoint</Application>
  <PresentationFormat>On-screen Show (4:3)</PresentationFormat>
  <Paragraphs>41</Paragraphs>
  <Slides>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 Unicode MS</vt:lpstr>
      <vt:lpstr>MS Gothic</vt:lpstr>
      <vt:lpstr>Arial</vt:lpstr>
      <vt:lpstr>Times New Roman</vt:lpstr>
      <vt:lpstr>Office Theme</vt:lpstr>
      <vt:lpstr>Document</vt:lpstr>
      <vt:lpstr>IEEE 802.18 RR-TAG San Antonio Opening Report</vt:lpstr>
      <vt:lpstr>Agenda</vt:lpstr>
      <vt:lpstr>Discussion Items</vt:lpstr>
      <vt:lpstr>Actions Required</vt:lpstr>
    </vt:vector>
  </TitlesOfParts>
  <Company>Hewlett 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802.11/15 Regulatory SC Teleconference Plan and Agenda</dc:title>
  <dc:creator>Kennedy, Rich</dc:creator>
  <cp:lastModifiedBy>Kennedy, Rich</cp:lastModifiedBy>
  <cp:revision>101</cp:revision>
  <cp:lastPrinted>1601-01-01T00:00:00Z</cp:lastPrinted>
  <dcterms:created xsi:type="dcterms:W3CDTF">2016-03-03T14:54:45Z</dcterms:created>
  <dcterms:modified xsi:type="dcterms:W3CDTF">2016-11-07T12:38:41Z</dcterms:modified>
</cp:coreProperties>
</file>