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9" r:id="rId5"/>
    <p:sldId id="288" r:id="rId6"/>
    <p:sldId id="328" r:id="rId7"/>
    <p:sldId id="323" r:id="rId8"/>
    <p:sldId id="305" r:id="rId9"/>
    <p:sldId id="327" r:id="rId10"/>
    <p:sldId id="322" r:id="rId11"/>
    <p:sldId id="318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84-00-0000-fcc-wac-pvs-october-201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2016-10-27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 Directive </a:t>
            </a:r>
            <a:r>
              <a:rPr lang="en-US" dirty="0" smtClean="0"/>
              <a:t>Conundrum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transition has already started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RED in effect as of June 13,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R&amp;TTE expires June 12,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After June 2017, all devices must meet the RED requirements, i.e. R&amp;TTE certifications during the transition must be </a:t>
            </a:r>
            <a:r>
              <a:rPr lang="en-US" sz="1800" dirty="0" smtClean="0"/>
              <a:t>re-certified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Following the deadline, ALL equipment to be placed on the EU market must meet the RED provisions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It appears that </a:t>
            </a:r>
            <a:r>
              <a:rPr lang="en-US" sz="2200" dirty="0" smtClean="0"/>
              <a:t>EN </a:t>
            </a:r>
            <a:r>
              <a:rPr lang="en-US" sz="2200" dirty="0" smtClean="0"/>
              <a:t>301 893 </a:t>
            </a:r>
            <a:r>
              <a:rPr lang="en-US" sz="2200" dirty="0" smtClean="0"/>
              <a:t>will not be </a:t>
            </a:r>
            <a:r>
              <a:rPr lang="en-US" sz="2200" dirty="0" smtClean="0"/>
              <a:t>not published in </a:t>
            </a:r>
            <a:r>
              <a:rPr lang="en-US" sz="2200" dirty="0" smtClean="0"/>
              <a:t>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Process requires </a:t>
            </a:r>
            <a:r>
              <a:rPr lang="en-US" sz="1800" dirty="0" smtClean="0"/>
              <a:t>Notified Bodies </a:t>
            </a:r>
            <a:r>
              <a:rPr lang="en-US" sz="1800" dirty="0" smtClean="0"/>
              <a:t>be employed to enable </a:t>
            </a:r>
            <a:r>
              <a:rPr lang="en-US" sz="1800" dirty="0" smtClean="0"/>
              <a:t>shipment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Current situation will overwhelm the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Multiple efforts underway to mitigate the situation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Digital Europe proposes legal 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Discussion at next TCAM meeting on extending R&amp;TTE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18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None this 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November 8</a:t>
            </a:r>
            <a:r>
              <a:rPr lang="en-US" b="0" baseline="30000" dirty="0" smtClean="0"/>
              <a:t>th</a:t>
            </a:r>
            <a:r>
              <a:rPr lang="en-US" b="0" dirty="0" smtClean="0"/>
              <a:t> at San Antonio meeting.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None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http://www.ieee802.org/devdocs.shtml</a:t>
            </a:r>
            <a:r>
              <a:rPr lang="en-US" sz="1800" u="sng" kern="1600" spc="-100" dirty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16-89</a:t>
            </a:r>
          </a:p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WRC-19 Advisory Committee Report</a:t>
            </a:r>
          </a:p>
          <a:p>
            <a:r>
              <a:rPr lang="en-US" altLang="en-US" sz="2000" b="0" dirty="0" smtClean="0"/>
              <a:t>ETSI </a:t>
            </a:r>
            <a:r>
              <a:rPr lang="en-US" altLang="en-US" sz="2000" b="0" dirty="0" smtClean="0"/>
              <a:t>Updates</a:t>
            </a:r>
          </a:p>
          <a:p>
            <a:r>
              <a:rPr lang="en-US" altLang="en-US" sz="2000" b="0" dirty="0" smtClean="0"/>
              <a:t>RE </a:t>
            </a:r>
            <a:r>
              <a:rPr lang="en-US" altLang="en-US" sz="2000" b="0" dirty="0" smtClean="0"/>
              <a:t>Directive Concerns</a:t>
            </a:r>
            <a:endParaRPr lang="en-US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16-89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Spectrum Bands Above 24 GHz </a:t>
            </a:r>
            <a:r>
              <a:rPr lang="en-US" dirty="0" smtClean="0"/>
              <a:t>For Mobile </a:t>
            </a:r>
            <a:r>
              <a:rPr lang="en-US" dirty="0"/>
              <a:t>Radio </a:t>
            </a:r>
            <a:r>
              <a:rPr lang="en-US" dirty="0" smtClean="0"/>
              <a:t>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Open 64-71 GHz for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Asks for 71-76 and 81-86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95 GHz and above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deadline: September 30,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Reply Comments deadline: October 31, 2016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72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WRC-19 Advisory Committee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041" y="1894563"/>
            <a:ext cx="8229600" cy="4582437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1" dirty="0" smtClean="0"/>
              <a:t>October 24</a:t>
            </a:r>
            <a:r>
              <a:rPr lang="en-US" b="1" baseline="30000" dirty="0" smtClean="0"/>
              <a:t>th</a:t>
            </a:r>
            <a:r>
              <a:rPr lang="en-US" b="1" dirty="0" smtClean="0"/>
              <a:t>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Preliminary Views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mentor.ieee.org/802.18/dcn/16/18-16-0084-00-0000-fcc-wac-pvs-october-2016.pdf</a:t>
            </a:r>
            <a:r>
              <a:rPr lang="en-US" dirty="0" smtClean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1" dirty="0" smtClean="0"/>
              <a:t>No documents for 802.11-critical agenda item yet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1.16 </a:t>
            </a:r>
            <a:r>
              <a:rPr lang="en-GB" sz="1800" i="1" dirty="0"/>
              <a:t>to consider issues related to wireless access systems, including radio local area networks (WAS/RLAN), in the frequency bands between 5 150 MHz and 5 925 MHz, and take the appropriate regulatory actions, including additional spectrum allocations to the mobile service, in accordance with Resolution </a:t>
            </a:r>
            <a:r>
              <a:rPr lang="en-GB" sz="1800" b="1" i="1" dirty="0"/>
              <a:t>COM6/22 (WRC‑15</a:t>
            </a:r>
            <a:r>
              <a:rPr lang="en-GB" sz="1800" b="1" i="1" dirty="0" smtClean="0"/>
              <a:t>).</a:t>
            </a:r>
            <a:endParaRPr lang="en-US" sz="18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58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ETSI Updates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ERM TG11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EN300 328 (2.4 GHz band)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 final approval stage (NB review</a:t>
            </a:r>
            <a:r>
              <a:rPr lang="en-US" dirty="0" smtClean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Some objections to the v1.1.1 receiver blocking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Will be published in December of March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Next version planning </a:t>
            </a:r>
            <a:r>
              <a:rPr lang="en-US" dirty="0" smtClean="0"/>
              <a:t>underway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EN 301 893 (5 GHz bands)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Plan to accept t</a:t>
            </a:r>
            <a:r>
              <a:rPr lang="en-US" dirty="0" smtClean="0"/>
              <a:t>est procedures in current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Complex adaptivity procedure will be declaration-only in v1.1.1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Plan to complete and send to first ENAP stage end of November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Publication before RED deadline </a:t>
            </a:r>
            <a:r>
              <a:rPr lang="en-US" dirty="0" smtClean="0"/>
              <a:t>not considered possible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Efforts underway to avoid Notified Body logjam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</a:t>
            </a:r>
            <a:r>
              <a:rPr lang="en-US" dirty="0" smtClean="0"/>
              <a:t>Updates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EN 302 567 (60 GHz band)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final editing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be complete at November BRAN </a:t>
            </a:r>
            <a:r>
              <a:rPr lang="en-US" dirty="0" smtClean="0"/>
              <a:t>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EN 301 598 (TVWS)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Ofcom promised completion not on schedule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65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23580</TotalTime>
  <Words>755</Words>
  <Application>Microsoft Office PowerPoint</Application>
  <PresentationFormat>On-screen Show (4:3)</PresentationFormat>
  <Paragraphs>135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FNPRM FCC 16-89</vt:lpstr>
      <vt:lpstr>WRC-19 Advisory Committee Report</vt:lpstr>
      <vt:lpstr>ETSI Updates</vt:lpstr>
      <vt:lpstr>ETSI Updates [2]</vt:lpstr>
      <vt:lpstr>RE Directive Conundrum</vt:lpstr>
      <vt:lpstr>Actions Required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125</cp:revision>
  <cp:lastPrinted>1601-01-01T00:00:00Z</cp:lastPrinted>
  <dcterms:created xsi:type="dcterms:W3CDTF">2016-03-03T14:54:45Z</dcterms:created>
  <dcterms:modified xsi:type="dcterms:W3CDTF">2016-10-27T10:30:53Z</dcterms:modified>
</cp:coreProperties>
</file>