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1" r:id="rId2"/>
    <p:sldId id="292" r:id="rId3"/>
    <p:sldId id="293" r:id="rId4"/>
    <p:sldId id="294" r:id="rId5"/>
    <p:sldId id="295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5179" autoAdjust="0"/>
  </p:normalViewPr>
  <p:slideViewPr>
    <p:cSldViewPr>
      <p:cViewPr varScale="1">
        <p:scale>
          <a:sx n="61" d="100"/>
          <a:sy n="61" d="100"/>
        </p:scale>
        <p:origin x="72" y="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September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September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Jay Holcomb, Itron,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IEEE 802.18-16/0080r00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2016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Date: </a:t>
            </a:r>
            <a:r>
              <a:rPr lang="en-US" dirty="0" smtClean="0"/>
              <a:t>15 September, </a:t>
            </a:r>
            <a:r>
              <a:rPr lang="en-US" dirty="0"/>
              <a:t>2016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5" name="Footer Placeholder 3"/>
          <p:cNvSpPr txBox="1">
            <a:spLocks/>
          </p:cNvSpPr>
          <p:nvPr/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16" name="Slide Number Placeholder 4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443927"/>
              </p:ext>
            </p:extLst>
          </p:nvPr>
        </p:nvGraphicFramePr>
        <p:xfrm>
          <a:off x="696913" y="2895600"/>
          <a:ext cx="7934324" cy="1193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4462"/>
                <a:gridCol w="1219200"/>
                <a:gridCol w="1600200"/>
                <a:gridCol w="1524000"/>
                <a:gridCol w="217646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Jay Holcomb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Itron, Inc.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2111 N. Molter</a:t>
                      </a:r>
                    </a:p>
                    <a:p>
                      <a:r>
                        <a:rPr lang="en-US" sz="1600" dirty="0" smtClean="0"/>
                        <a:t>Liberty</a:t>
                      </a:r>
                      <a:r>
                        <a:rPr lang="en-US" sz="1600" baseline="0" dirty="0" smtClean="0"/>
                        <a:t> Lake, WA 99019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1.509.891.3281 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jay.holcomb@itron.com</a:t>
                      </a:r>
                    </a:p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696913" y="5613082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802.18.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287062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summarizes the activities of the IEEE 802.15 Working Group for IEEE 802.18 RR-TAG during the </a:t>
            </a:r>
            <a:r>
              <a:rPr lang="en-US" dirty="0" smtClean="0"/>
              <a:t>September </a:t>
            </a:r>
            <a:r>
              <a:rPr lang="en-US" dirty="0"/>
              <a:t>2016 IEEE 802 </a:t>
            </a:r>
            <a:r>
              <a:rPr lang="en-US" dirty="0" smtClean="0"/>
              <a:t>Interim </a:t>
            </a:r>
            <a:r>
              <a:rPr lang="en-US" dirty="0"/>
              <a:t>Meeting at the </a:t>
            </a:r>
            <a:r>
              <a:rPr lang="en-US" dirty="0" smtClean="0"/>
              <a:t>Warsaw Marriott, Warsaw, Poland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172299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Closing Reports:</a:t>
            </a:r>
          </a:p>
          <a:p>
            <a:r>
              <a:rPr lang="en-US" sz="1200" dirty="0"/>
              <a:t>CLOSING REPORT: TG3d 100G THZ			- KUERNER	  </a:t>
            </a:r>
            <a:r>
              <a:rPr lang="en-US" sz="1200" dirty="0" smtClean="0"/>
              <a:t>  15-16/0691r00</a:t>
            </a:r>
            <a:endParaRPr lang="en-US" sz="1200" dirty="0"/>
          </a:p>
          <a:p>
            <a:r>
              <a:rPr lang="en-US" sz="1200" dirty="0"/>
              <a:t>CLOSING REPORT: TG3e HRCP (HIGH RATE, CLOSE PROXIMITY)	- ESTRADA	    </a:t>
            </a:r>
            <a:r>
              <a:rPr lang="en-US" sz="1200" dirty="0" smtClean="0"/>
              <a:t>15-16/0634r01</a:t>
            </a:r>
            <a:endParaRPr lang="en-US" sz="1200" dirty="0"/>
          </a:p>
          <a:p>
            <a:r>
              <a:rPr lang="en-US" sz="1200" dirty="0"/>
              <a:t>CLOSING REPORT: TG4s SRU (SPECTRUM RESOURCE UTILIZATION)	- KITAZAWA   </a:t>
            </a:r>
            <a:r>
              <a:rPr lang="en-US" sz="1200" dirty="0" smtClean="0"/>
              <a:t>15-16/0697r03</a:t>
            </a:r>
            <a:endParaRPr lang="en-US" sz="1200" dirty="0"/>
          </a:p>
          <a:p>
            <a:r>
              <a:rPr lang="en-US" sz="1200" dirty="0"/>
              <a:t>CLOSING REPORT: TG4t HRP (HIGHER RATE PHY)		- POWELL	    </a:t>
            </a:r>
            <a:r>
              <a:rPr lang="en-US" sz="1200" dirty="0" smtClean="0"/>
              <a:t>15-16/0611r01</a:t>
            </a:r>
            <a:endParaRPr lang="en-US" sz="1200" dirty="0"/>
          </a:p>
          <a:p>
            <a:r>
              <a:rPr lang="en-US" sz="1200" dirty="0"/>
              <a:t>CLOSING REPORT: TG4u IBP (INDIA 865 BAND PHY)		- BEECHER	    </a:t>
            </a:r>
            <a:r>
              <a:rPr lang="en-US" sz="1200" dirty="0" smtClean="0"/>
              <a:t>15-16/0651r00</a:t>
            </a:r>
            <a:endParaRPr lang="en-US" sz="1200" dirty="0"/>
          </a:p>
          <a:p>
            <a:r>
              <a:rPr lang="en-US" sz="1200" dirty="0"/>
              <a:t>CLOSING REPORT: TG4v RSGB Regional Sub-GHz band updates	- BEECHER      </a:t>
            </a:r>
            <a:r>
              <a:rPr lang="en-US" sz="1200" dirty="0" smtClean="0"/>
              <a:t>15-16/0624r02</a:t>
            </a:r>
            <a:endParaRPr lang="en-US" sz="1200" dirty="0"/>
          </a:p>
          <a:p>
            <a:r>
              <a:rPr lang="en-US" sz="1200" dirty="0"/>
              <a:t>CLOSING REPORT: TG7m (7r1) OWC (OPTICAL WIRELESS COMMS)	- JANG	    </a:t>
            </a:r>
            <a:r>
              <a:rPr lang="en-US" sz="1200" dirty="0" smtClean="0"/>
              <a:t>15-16/0703r00</a:t>
            </a:r>
            <a:endParaRPr lang="en-US" sz="1200" dirty="0"/>
          </a:p>
          <a:p>
            <a:r>
              <a:rPr lang="en-US" sz="1200" dirty="0"/>
              <a:t>CLOSING REPORT: TG8 PAC (PEER AWARE COMMUNICATIONS)	- LEE	    </a:t>
            </a:r>
            <a:r>
              <a:rPr lang="en-US" sz="1200" dirty="0" smtClean="0"/>
              <a:t>15-16/0648r00</a:t>
            </a:r>
            <a:endParaRPr lang="en-US" sz="1200" dirty="0"/>
          </a:p>
          <a:p>
            <a:r>
              <a:rPr lang="en-US" sz="1200" dirty="0"/>
              <a:t>CLOSING REPORT: TG10 L2R (LAYER 2 ROUTING)               	- POWELL	    </a:t>
            </a:r>
            <a:r>
              <a:rPr lang="en-US" sz="1200" dirty="0" smtClean="0"/>
              <a:t>15-16/0612r01</a:t>
            </a:r>
            <a:endParaRPr lang="en-US" sz="1200" dirty="0"/>
          </a:p>
          <a:p>
            <a:r>
              <a:rPr lang="en-US" sz="1200" dirty="0"/>
              <a:t>CLOSING REPORT: TG12 ULI (UPPER LAYER INTERFACE)               	- KINNEY	    </a:t>
            </a:r>
            <a:r>
              <a:rPr lang="en-US" sz="1200" dirty="0" smtClean="0"/>
              <a:t>15-16/0601r01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914400" y="293687"/>
            <a:ext cx="1579600" cy="276999"/>
          </a:xfrm>
        </p:spPr>
        <p:txBody>
          <a:bodyPr/>
          <a:lstStyle/>
          <a:p>
            <a:r>
              <a:rPr lang="en-US" dirty="0"/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1011875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SGs</a:t>
            </a:r>
          </a:p>
          <a:p>
            <a:r>
              <a:rPr lang="en-US" sz="1400" dirty="0"/>
              <a:t>n/a</a:t>
            </a:r>
          </a:p>
          <a:p>
            <a:pPr marL="457200" lvl="1" indent="0">
              <a:buNone/>
            </a:pPr>
            <a:endParaRPr lang="en-US" sz="1600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IGs</a:t>
            </a:r>
          </a:p>
          <a:p>
            <a:r>
              <a:rPr lang="en-US" sz="1400" dirty="0" smtClean="0"/>
              <a:t>CLOSING REPORT: IG LWPA (low rate wide area)	- Robert	               </a:t>
            </a:r>
            <a:r>
              <a:rPr lang="en-US" sz="1400" dirty="0" smtClean="0"/>
              <a:t>15-16/0654r01</a:t>
            </a:r>
            <a:endParaRPr lang="en-US" sz="1400" dirty="0" smtClean="0"/>
          </a:p>
          <a:p>
            <a:r>
              <a:rPr lang="en-US" sz="1400" dirty="0" smtClean="0"/>
              <a:t>CLOSING </a:t>
            </a:r>
            <a:r>
              <a:rPr lang="en-US" sz="1400" dirty="0"/>
              <a:t>REPORT: IG HRRC (HIGH RATE RAIL) - KIM	                </a:t>
            </a:r>
            <a:r>
              <a:rPr lang="en-US" sz="1400" dirty="0" smtClean="0"/>
              <a:t>plenary</a:t>
            </a:r>
            <a:endParaRPr lang="en-US" sz="1400" dirty="0">
              <a:cs typeface="Times New Roman" panose="02020603050405020304" pitchFamily="18" charset="0"/>
            </a:endParaRPr>
          </a:p>
          <a:p>
            <a:r>
              <a:rPr lang="en-US" sz="1400" dirty="0"/>
              <a:t>CLOSING REPORT: IG DEP (DEPENDABILITY	- KOHNO	  </a:t>
            </a:r>
            <a:r>
              <a:rPr lang="en-US" sz="1400" dirty="0" smtClean="0"/>
              <a:t>              not meeting</a:t>
            </a:r>
            <a:endParaRPr lang="en-US" sz="1400" dirty="0"/>
          </a:p>
          <a:p>
            <a:r>
              <a:rPr lang="en-US" sz="1400" dirty="0"/>
              <a:t>CLOSING REPORT: IG THZ			- </a:t>
            </a:r>
            <a:r>
              <a:rPr lang="en-US" sz="1400" dirty="0" smtClean="0"/>
              <a:t>KUERNER              plenary</a:t>
            </a:r>
            <a:endParaRPr lang="en-US" sz="1400" dirty="0"/>
          </a:p>
          <a:p>
            <a:pPr marL="1543050" lvl="4" indent="0">
              <a:buNone/>
            </a:pPr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Other</a:t>
            </a:r>
            <a:endParaRPr lang="en-US" dirty="0">
              <a:cs typeface="Times New Roman" panose="02020603050405020304" pitchFamily="18" charset="0"/>
            </a:endParaRPr>
          </a:p>
          <a:p>
            <a:r>
              <a:rPr lang="en-US" sz="1400" dirty="0" smtClean="0"/>
              <a:t>CLOSING </a:t>
            </a:r>
            <a:r>
              <a:rPr lang="en-US" sz="1400" dirty="0"/>
              <a:t>REPORT: </a:t>
            </a:r>
            <a:r>
              <a:rPr lang="en-US" sz="1400" dirty="0" smtClean="0"/>
              <a:t>IETF/WNG/WG </a:t>
            </a:r>
            <a:r>
              <a:rPr lang="en-US" sz="1400" dirty="0"/>
              <a:t>RULES/MAINTENANCE	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				- </a:t>
            </a:r>
            <a:r>
              <a:rPr lang="en-US" sz="1400" dirty="0"/>
              <a:t>KINNEY	                 </a:t>
            </a:r>
            <a:r>
              <a:rPr lang="en-US" sz="1400" dirty="0" smtClean="0"/>
              <a:t>15-16/0604r01</a:t>
            </a:r>
            <a:endParaRPr lang="en-US" sz="1400" dirty="0"/>
          </a:p>
          <a:p>
            <a:endParaRPr lang="en-US" sz="1400" dirty="0" smtClean="0">
              <a:cs typeface="Times New Roman" panose="02020603050405020304" pitchFamily="18" charset="0"/>
            </a:endParaRPr>
          </a:p>
          <a:p>
            <a:r>
              <a:rPr lang="en-US" sz="1400" dirty="0" smtClean="0">
                <a:cs typeface="Times New Roman" panose="02020603050405020304" pitchFamily="18" charset="0"/>
              </a:rPr>
              <a:t>11-15 </a:t>
            </a:r>
            <a:r>
              <a:rPr lang="en-US" sz="1400" dirty="0">
                <a:cs typeface="Times New Roman" panose="02020603050405020304" pitchFamily="18" charset="0"/>
              </a:rPr>
              <a:t>REG SC 				- KENNEDY               </a:t>
            </a:r>
            <a:r>
              <a:rPr lang="en-US" sz="1400" dirty="0" smtClean="0"/>
              <a:t>11-16/1084r01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2419235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Liaison Reports</a:t>
            </a:r>
          </a:p>
          <a:p>
            <a:r>
              <a:rPr lang="en-US" sz="1600" dirty="0"/>
              <a:t>802.11 LIAISON REPORT	- Petrick		</a:t>
            </a:r>
          </a:p>
          <a:p>
            <a:r>
              <a:rPr lang="en-US" sz="1600" dirty="0"/>
              <a:t>802.18 LIAISON REPORT	- Holcomb		</a:t>
            </a:r>
            <a:r>
              <a:rPr lang="en-US" sz="1600" dirty="0" smtClean="0"/>
              <a:t>15-16/0663r00</a:t>
            </a:r>
            <a:endParaRPr lang="en-US" sz="1600" dirty="0"/>
          </a:p>
          <a:p>
            <a:r>
              <a:rPr lang="en-US" sz="1600" dirty="0"/>
              <a:t>802.19 LIAISON REPORT	- Shellhammer  	</a:t>
            </a:r>
            <a:r>
              <a:rPr lang="en-US" sz="1600" dirty="0" smtClean="0"/>
              <a:t>no report</a:t>
            </a:r>
            <a:endParaRPr lang="en-US" sz="1600" dirty="0"/>
          </a:p>
          <a:p>
            <a:r>
              <a:rPr lang="en-US" sz="1600" dirty="0"/>
              <a:t>802.24 LIAISON REPORT	- Godfrey/Rolf </a:t>
            </a:r>
            <a:r>
              <a:rPr lang="en-US" sz="1600" dirty="0" smtClean="0"/>
              <a:t>	verbal</a:t>
            </a:r>
            <a:r>
              <a:rPr lang="en-US" sz="1600" dirty="0"/>
              <a:t>	</a:t>
            </a:r>
            <a:r>
              <a:rPr lang="en-US" sz="1600" dirty="0" smtClean="0"/>
              <a:t> </a:t>
            </a:r>
            <a:endParaRPr lang="en-US" sz="1600" dirty="0"/>
          </a:p>
          <a:p>
            <a:r>
              <a:rPr lang="en-US" sz="1600" dirty="0"/>
              <a:t>	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3719477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802.15 Meeting Close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802.15 WG adjourned Thursday </a:t>
            </a:r>
            <a:r>
              <a:rPr lang="en-US" dirty="0" smtClean="0"/>
              <a:t>evening </a:t>
            </a:r>
            <a:endParaRPr lang="en-US" dirty="0"/>
          </a:p>
          <a:p>
            <a:pPr algn="just"/>
            <a:r>
              <a:rPr lang="en-US" dirty="0"/>
              <a:t>The next face to face meeting of the </a:t>
            </a:r>
            <a:r>
              <a:rPr lang="en-US" dirty="0" smtClean="0"/>
              <a:t>802.15 WG </a:t>
            </a:r>
            <a:r>
              <a:rPr lang="en-US" dirty="0"/>
              <a:t>will be the </a:t>
            </a:r>
            <a:r>
              <a:rPr lang="en-GB" dirty="0"/>
              <a:t>Plenary 08 – 10 November 2016 at the Grand Hyatt San Antonio, San Antonio, TX, USA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34204809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1559</TotalTime>
  <Words>291</Words>
  <Application>Microsoft Office PowerPoint</Application>
  <PresentationFormat>On-screen Show (4:3)</PresentationFormat>
  <Paragraphs>73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Lucida Grande</vt:lpstr>
      <vt:lpstr>Times New Roman</vt:lpstr>
      <vt:lpstr>802-18-Submission</vt:lpstr>
      <vt:lpstr>Liaison from 802.15 to 802.18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March 2016</dc:title>
  <dc:creator>John H Notor</dc:creator>
  <cp:keywords>March 2016</cp:keywords>
  <cp:lastModifiedBy>Holcomb, Jay</cp:lastModifiedBy>
  <cp:revision>421</cp:revision>
  <cp:lastPrinted>2012-05-17T14:33:36Z</cp:lastPrinted>
  <dcterms:created xsi:type="dcterms:W3CDTF">2012-05-17T18:49:07Z</dcterms:created>
  <dcterms:modified xsi:type="dcterms:W3CDTF">2016-09-15T17:20:34Z</dcterms:modified>
</cp:coreProperties>
</file>