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6" r:id="rId3"/>
    <p:sldId id="267" r:id="rId4"/>
    <p:sldId id="269" r:id="rId5"/>
    <p:sldId id="288" r:id="rId6"/>
    <p:sldId id="305" r:id="rId7"/>
    <p:sldId id="318" r:id="rId8"/>
    <p:sldId id="307" r:id="rId9"/>
    <p:sldId id="276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 varScale="1">
        <p:scale>
          <a:sx n="92" d="100"/>
          <a:sy n="92" d="100"/>
        </p:scale>
        <p:origin x="163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91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41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August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August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802.18-16/0068r0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67-00-0000-fcc-16-89-fnprm-response.pp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August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Teleconference Plan and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2016-08-18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Review </a:t>
            </a:r>
            <a:r>
              <a:rPr lang="en-US" altLang="en-US" dirty="0"/>
              <a:t>and approve the </a:t>
            </a:r>
            <a:r>
              <a:rPr lang="en-US" altLang="en-US" dirty="0" smtClean="0"/>
              <a:t>agenda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FCC 16-89 </a:t>
            </a:r>
            <a:r>
              <a:rPr lang="en-US" altLang="en-US" dirty="0" err="1"/>
              <a:t>mmWave</a:t>
            </a:r>
            <a:r>
              <a:rPr lang="en-US" altLang="en-US" dirty="0"/>
              <a:t> FNPRM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</a:t>
            </a:r>
            <a:r>
              <a:rPr lang="en-US" altLang="en-US" dirty="0" smtClean="0"/>
              <a:t>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 Policies and Procedures - </a:t>
            </a:r>
            <a:r>
              <a:rPr lang="en-US" sz="1800" u="sng" kern="1600" spc="-100" dirty="0">
                <a:hlinkClick r:id="rId5"/>
              </a:rPr>
              <a:t>http://</a:t>
            </a:r>
            <a:r>
              <a:rPr lang="en-US" sz="1800" u="sng" kern="1600" spc="-100" dirty="0" smtClean="0">
                <a:hlinkClick r:id="rId5"/>
              </a:rPr>
              <a:t>www.ieee802.org/devdocs.shtml</a:t>
            </a:r>
            <a:r>
              <a:rPr lang="en-US" sz="1800" u="sng" kern="1600" spc="-100" dirty="0" smtClean="0"/>
              <a:t> 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Officers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(HP Enterprise)</a:t>
            </a:r>
          </a:p>
          <a:p>
            <a:pPr lvl="1" eaLnBrk="1" hangingPunct="1">
              <a:defRPr/>
            </a:pPr>
            <a:r>
              <a:rPr lang="en-US" sz="1800" dirty="0" smtClean="0"/>
              <a:t>Vice-chair is Jay Holcomb (</a:t>
            </a:r>
            <a:r>
              <a:rPr lang="en-US" sz="1800" dirty="0" err="1" smtClean="0"/>
              <a:t>Itron</a:t>
            </a:r>
            <a:r>
              <a:rPr lang="en-US" sz="1800" dirty="0" smtClean="0"/>
              <a:t>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6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79425" y="1752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5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965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0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r>
              <a:rPr lang="en-US" altLang="en-US" sz="2000" b="0" dirty="0" smtClean="0"/>
              <a:t>FCC </a:t>
            </a:r>
            <a:r>
              <a:rPr lang="en-US" altLang="en-US" sz="2000" b="0" dirty="0"/>
              <a:t>16-89 </a:t>
            </a:r>
            <a:r>
              <a:rPr lang="en-US" altLang="en-US" sz="2000" b="0" dirty="0" err="1"/>
              <a:t>mmWave</a:t>
            </a:r>
            <a:r>
              <a:rPr lang="en-US" altLang="en-US" sz="2000" b="0" dirty="0"/>
              <a:t> R&amp;O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0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FCC 16-89 R&amp;O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1787"/>
            <a:ext cx="7770813" cy="487521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Use of Spectrum Bands Above 24 GHz For Mobile Radio </a:t>
            </a:r>
            <a:r>
              <a:rPr lang="en-US" sz="2000" b="1" dirty="0" smtClean="0"/>
              <a:t>Services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GN Docket No. </a:t>
            </a:r>
            <a:r>
              <a:rPr lang="en-US" sz="1800" dirty="0" smtClean="0"/>
              <a:t>14-177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64-71 GHz </a:t>
            </a:r>
            <a:r>
              <a:rPr lang="en-US" sz="1800" dirty="0" smtClean="0"/>
              <a:t>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Comment </a:t>
            </a:r>
            <a:r>
              <a:rPr lang="en-US" sz="1800" dirty="0"/>
              <a:t>Date:  September 30, </a:t>
            </a:r>
            <a:r>
              <a:rPr lang="en-US" sz="1800" dirty="0" smtClean="0"/>
              <a:t>2016 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Reply Comment Date:  October 31, 2016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/>
              <a:t>Basic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Open 64-71 GHz under Part 15.255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No </a:t>
            </a:r>
            <a:r>
              <a:rPr lang="en-US" altLang="en-US" sz="1800" dirty="0"/>
              <a:t>increase in EIRP limit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Reject </a:t>
            </a:r>
            <a:r>
              <a:rPr lang="en-US" altLang="en-US" sz="1800" dirty="0"/>
              <a:t>60 GHz on board </a:t>
            </a:r>
            <a:r>
              <a:rPr lang="en-US" altLang="en-US" sz="1800" dirty="0" smtClean="0"/>
              <a:t>aircraft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Request to include 71-72.5 GHz to enable 7 (2.16 GHz) channels instead of just 6, and add 72.5-76 GHz indoors, was denied to protect existing </a:t>
            </a:r>
            <a:r>
              <a:rPr lang="en-US" sz="1800" dirty="0"/>
              <a:t>fixed links in the 71‑76/81‑86 GHz </a:t>
            </a:r>
            <a:r>
              <a:rPr lang="en-US" sz="1800" dirty="0" smtClean="0"/>
              <a:t>bands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S</a:t>
            </a:r>
            <a:r>
              <a:rPr lang="en-US" sz="1600" dirty="0" smtClean="0"/>
              <a:t>eeking </a:t>
            </a:r>
            <a:r>
              <a:rPr lang="en-US" sz="1600" dirty="0"/>
              <a:t>further information on this topic in the </a:t>
            </a:r>
            <a:r>
              <a:rPr lang="en-US" sz="1600" i="1" dirty="0" smtClean="0"/>
              <a:t>FNPRM</a:t>
            </a: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4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Actions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FCC 16-89 </a:t>
            </a:r>
            <a:r>
              <a:rPr lang="en-US" altLang="en-US" dirty="0" smtClean="0"/>
              <a:t>FNPRM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25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FCC </a:t>
            </a:r>
            <a:r>
              <a:rPr lang="en-US" sz="3200" b="1" dirty="0"/>
              <a:t>16-89 </a:t>
            </a:r>
            <a:r>
              <a:rPr lang="en-US" sz="3200" b="1" dirty="0" smtClean="0"/>
              <a:t>FNPRM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00600"/>
          </a:xfrm>
        </p:spPr>
        <p:txBody>
          <a:bodyPr>
            <a:normAutofit/>
          </a:bodyPr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Reconsider </a:t>
            </a:r>
            <a:r>
              <a:rPr lang="en-US" altLang="en-US" dirty="0" smtClean="0"/>
              <a:t>60 </a:t>
            </a:r>
            <a:r>
              <a:rPr lang="en-US" altLang="en-US" dirty="0"/>
              <a:t>GHz on board </a:t>
            </a:r>
            <a:r>
              <a:rPr lang="en-US" altLang="en-US" dirty="0" smtClean="0"/>
              <a:t>aircraft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>
                <a:hlinkClick r:id="rId2"/>
              </a:rPr>
              <a:t>https://</a:t>
            </a:r>
            <a:r>
              <a:rPr lang="en-US" altLang="en-US" dirty="0" smtClean="0">
                <a:hlinkClick r:id="rId2"/>
              </a:rPr>
              <a:t>mentor.ieee.org/802.18/dcn/16/18-16-0067-00-0000-fcc-16-89-fnprm-response.ppt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926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Any Other Business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meeting: </a:t>
            </a:r>
            <a:r>
              <a:rPr lang="en-US" b="0" dirty="0" smtClean="0"/>
              <a:t>August </a:t>
            </a:r>
            <a:r>
              <a:rPr lang="en-US" b="0" dirty="0" smtClean="0"/>
              <a:t>25</a:t>
            </a:r>
            <a:r>
              <a:rPr lang="en-US" b="0" baseline="30000" dirty="0" smtClean="0"/>
              <a:t>th</a:t>
            </a:r>
            <a:r>
              <a:rPr lang="en-US" b="0" dirty="0" smtClean="0"/>
              <a:t> </a:t>
            </a:r>
            <a:r>
              <a:rPr lang="en-US" b="0" dirty="0" smtClean="0"/>
              <a:t>at 3:00pm ET.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7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19283</TotalTime>
  <Words>502</Words>
  <Application>Microsoft Office PowerPoint</Application>
  <PresentationFormat>On-screen Show (4:3)</PresentationFormat>
  <Paragraphs>93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 Unicode MS</vt:lpstr>
      <vt:lpstr>MS Gothic</vt:lpstr>
      <vt:lpstr>MS PGothic</vt:lpstr>
      <vt:lpstr>Arial</vt:lpstr>
      <vt:lpstr>Helvetica</vt:lpstr>
      <vt:lpstr>Monotype Sorts</vt:lpstr>
      <vt:lpstr>Times New Roman</vt:lpstr>
      <vt:lpstr>Wingdings</vt:lpstr>
      <vt:lpstr>Office Theme</vt:lpstr>
      <vt:lpstr>Document</vt:lpstr>
      <vt:lpstr>IEEE 802.18 RR-TAG Teleconference Plan and Agenda</vt:lpstr>
      <vt:lpstr>Agenda</vt:lpstr>
      <vt:lpstr>Administrative Items</vt:lpstr>
      <vt:lpstr>Other Guidelines for IEEE WG Meetings</vt:lpstr>
      <vt:lpstr>Discussion Items</vt:lpstr>
      <vt:lpstr>FCC 16-89 R&amp;O</vt:lpstr>
      <vt:lpstr>Actions Required</vt:lpstr>
      <vt:lpstr>FCC 16-89 FNPRM</vt:lpstr>
      <vt:lpstr>Any Other Business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101</cp:revision>
  <cp:lastPrinted>1601-01-01T00:00:00Z</cp:lastPrinted>
  <dcterms:created xsi:type="dcterms:W3CDTF">2016-03-03T14:54:45Z</dcterms:created>
  <dcterms:modified xsi:type="dcterms:W3CDTF">2016-08-17T23:52:29Z</dcterms:modified>
</cp:coreProperties>
</file>