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1" r:id="rId2"/>
    <p:sldId id="292" r:id="rId3"/>
    <p:sldId id="293" r:id="rId4"/>
    <p:sldId id="294" r:id="rId5"/>
    <p:sldId id="295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95179" autoAdjust="0"/>
  </p:normalViewPr>
  <p:slideViewPr>
    <p:cSldViewPr>
      <p:cViewPr varScale="1">
        <p:scale>
          <a:sx n="91" d="100"/>
          <a:sy n="91" d="100"/>
        </p:scale>
        <p:origin x="25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37102" y="6475413"/>
            <a:ext cx="150682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July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37102" y="6475413"/>
            <a:ext cx="15068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Jay Holcomb, Itron,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IEEE 802.18-16/0060r00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b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to 802.18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Date: </a:t>
            </a:r>
            <a:r>
              <a:rPr lang="en-US" dirty="0" smtClean="0"/>
              <a:t>28 July, </a:t>
            </a:r>
            <a:r>
              <a:rPr lang="en-US" dirty="0"/>
              <a:t>2016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5" name="Footer Placeholder 3"/>
          <p:cNvSpPr txBox="1">
            <a:spLocks/>
          </p:cNvSpPr>
          <p:nvPr/>
        </p:nvSpPr>
        <p:spPr bwMode="auto">
          <a:xfrm>
            <a:off x="7037102" y="6475413"/>
            <a:ext cx="15068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16" name="Slide Number Placeholder 4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443927"/>
              </p:ext>
            </p:extLst>
          </p:nvPr>
        </p:nvGraphicFramePr>
        <p:xfrm>
          <a:off x="696913" y="2895600"/>
          <a:ext cx="7934324" cy="1193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14462"/>
                <a:gridCol w="1219200"/>
                <a:gridCol w="1600200"/>
                <a:gridCol w="1524000"/>
                <a:gridCol w="217646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Address	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Jay Holcomb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Itron, Inc.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2111 N. Molter</a:t>
                      </a:r>
                    </a:p>
                    <a:p>
                      <a:r>
                        <a:rPr lang="en-US" sz="1600" dirty="0" smtClean="0"/>
                        <a:t>Liberty</a:t>
                      </a:r>
                      <a:r>
                        <a:rPr lang="en-US" sz="1600" baseline="0" dirty="0" smtClean="0"/>
                        <a:t> Lake, WA 99019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1.509.891.3281 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jay.holcomb@itron.com</a:t>
                      </a:r>
                    </a:p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696913" y="5613082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</a:t>
            </a:r>
            <a:r>
              <a:rPr lang="en-US" sz="800" dirty="0" smtClean="0"/>
              <a:t>802.18. </a:t>
            </a:r>
            <a:r>
              <a:rPr lang="en-US" sz="800" dirty="0"/>
              <a:t>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contributor(s) reserve(s) the right to add, amend or withdraw material contained herein.</a:t>
            </a:r>
          </a:p>
          <a:p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1287062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summarizes the activities of the IEEE 802.15 Working Group for IEEE 802.18 RR-TAG during the </a:t>
            </a:r>
            <a:r>
              <a:rPr lang="en-US" dirty="0" smtClean="0"/>
              <a:t>July </a:t>
            </a:r>
            <a:r>
              <a:rPr lang="en-US" dirty="0"/>
              <a:t>2016 IEEE 802 </a:t>
            </a:r>
            <a:r>
              <a:rPr lang="en-US" dirty="0" smtClean="0"/>
              <a:t>Plenary </a:t>
            </a:r>
            <a:r>
              <a:rPr lang="en-US" dirty="0"/>
              <a:t>Meeting at the </a:t>
            </a:r>
            <a:r>
              <a:rPr lang="en-GB" dirty="0" smtClean="0"/>
              <a:t>Manchester </a:t>
            </a:r>
            <a:r>
              <a:rPr lang="en-GB" dirty="0"/>
              <a:t>Grand Hyatt, San Diego, CA, USA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994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Status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Closing Reports:</a:t>
            </a:r>
          </a:p>
          <a:p>
            <a:r>
              <a:rPr lang="en-US" sz="1200" dirty="0"/>
              <a:t>CLOSING REPORT: TG3d 100G THZ			- KUERNER	  </a:t>
            </a:r>
            <a:r>
              <a:rPr lang="en-US" sz="1200" dirty="0" smtClean="0"/>
              <a:t>  15-16/0516r00</a:t>
            </a:r>
            <a:endParaRPr lang="en-US" sz="1200" dirty="0"/>
          </a:p>
          <a:p>
            <a:r>
              <a:rPr lang="en-US" sz="1200" dirty="0"/>
              <a:t>CLOSING REPORT: TG3e HRCP (HIGH RATE, CLOSE PROXIMITY)	- ESTRADA	    </a:t>
            </a:r>
            <a:r>
              <a:rPr lang="en-US" sz="1200" dirty="0" smtClean="0"/>
              <a:t>15-16/0554r00</a:t>
            </a:r>
            <a:endParaRPr lang="en-US" sz="1200" dirty="0"/>
          </a:p>
          <a:p>
            <a:r>
              <a:rPr lang="en-US" sz="1200" dirty="0"/>
              <a:t>CLOSING REPORT: TG4s SRU (SPECTRUM RESOURCE UTILIZATION)	- KITAZAWA   </a:t>
            </a:r>
            <a:r>
              <a:rPr lang="en-US" sz="1200" dirty="0" smtClean="0"/>
              <a:t>15-16/0550r00</a:t>
            </a:r>
            <a:endParaRPr lang="en-US" sz="1200" dirty="0"/>
          </a:p>
          <a:p>
            <a:r>
              <a:rPr lang="en-US" sz="1200" dirty="0"/>
              <a:t>CLOSING REPORT: TG4t HRP (HIGHER RATE PHY)		- POWELL	    </a:t>
            </a:r>
            <a:r>
              <a:rPr lang="en-US" sz="1200" dirty="0" smtClean="0"/>
              <a:t>15-16/0490r00</a:t>
            </a:r>
            <a:endParaRPr lang="en-US" sz="1200" dirty="0"/>
          </a:p>
          <a:p>
            <a:r>
              <a:rPr lang="en-US" sz="1200" dirty="0"/>
              <a:t>CLOSING REPORT: TG4u IBP (INDIA 865 BAND PHY)		- BEECHER	    </a:t>
            </a:r>
            <a:r>
              <a:rPr lang="en-US" sz="1200" dirty="0" smtClean="0"/>
              <a:t>15-16/0511r00</a:t>
            </a:r>
            <a:endParaRPr lang="en-US" sz="1200" dirty="0"/>
          </a:p>
          <a:p>
            <a:r>
              <a:rPr lang="en-US" sz="1200" dirty="0"/>
              <a:t>CLOSING REPORT: TG4v RSGB Regional Sub-GHz band updates	- BEECHER      </a:t>
            </a:r>
            <a:r>
              <a:rPr lang="en-US" sz="1200" dirty="0" smtClean="0"/>
              <a:t>15-16/0512r00</a:t>
            </a:r>
            <a:endParaRPr lang="en-US" sz="1200" dirty="0"/>
          </a:p>
          <a:p>
            <a:r>
              <a:rPr lang="en-US" sz="1200" dirty="0"/>
              <a:t>CLOSING REPORT: TG7m (7r1) OWC (OPTICAL WIRELESS COMMS)	- JANG	    </a:t>
            </a:r>
            <a:r>
              <a:rPr lang="en-US" sz="1200" dirty="0" smtClean="0"/>
              <a:t>15-16/0555r00</a:t>
            </a:r>
            <a:endParaRPr lang="en-US" sz="1200" dirty="0"/>
          </a:p>
          <a:p>
            <a:r>
              <a:rPr lang="en-US" sz="1200" dirty="0"/>
              <a:t>CLOSING REPORT: TG8 PAC (PEER AWARE COMMUNICATIONS)	- LEE	    </a:t>
            </a:r>
            <a:r>
              <a:rPr lang="en-US" sz="1200" dirty="0" smtClean="0"/>
              <a:t>15-16/0559r00</a:t>
            </a:r>
            <a:endParaRPr lang="en-US" sz="1200" dirty="0"/>
          </a:p>
          <a:p>
            <a:r>
              <a:rPr lang="en-US" sz="1200" dirty="0"/>
              <a:t>CLOSING REPORT: TG10 L2R (LAYER 2 ROUTING)               	- POWELL	    </a:t>
            </a:r>
            <a:r>
              <a:rPr lang="en-US" sz="1200" dirty="0" smtClean="0"/>
              <a:t>15-16/0491r00</a:t>
            </a:r>
            <a:endParaRPr lang="en-US" sz="1200" dirty="0"/>
          </a:p>
          <a:p>
            <a:r>
              <a:rPr lang="en-US" sz="1200" dirty="0"/>
              <a:t>CLOSING REPORT: TG12 ULI (UPPER LAYER INTERFACE)               	- KINNEY	    </a:t>
            </a:r>
            <a:r>
              <a:rPr lang="en-US" sz="1200" dirty="0" smtClean="0"/>
              <a:t>15-16/0479r05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875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&amp; Interest Group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SGs</a:t>
            </a:r>
          </a:p>
          <a:p>
            <a:r>
              <a:rPr lang="en-US" sz="1400" dirty="0"/>
              <a:t>n/a</a:t>
            </a:r>
          </a:p>
          <a:p>
            <a:pPr marL="457200" lvl="1" indent="0">
              <a:buNone/>
            </a:pPr>
            <a:endParaRPr lang="en-US" sz="1600" dirty="0">
              <a:cs typeface="Times New Roman" panose="02020603050405020304" pitchFamily="18" charset="0"/>
            </a:endParaRPr>
          </a:p>
          <a:p>
            <a:r>
              <a:rPr lang="en-US" dirty="0">
                <a:cs typeface="Times New Roman" panose="02020603050405020304" pitchFamily="18" charset="0"/>
              </a:rPr>
              <a:t>IGs</a:t>
            </a:r>
          </a:p>
          <a:p>
            <a:r>
              <a:rPr lang="en-US" sz="1400" dirty="0"/>
              <a:t>CLOSING REPORT: IG HRRC (HIGH RATE RAIL) - KIM	                </a:t>
            </a:r>
            <a:r>
              <a:rPr lang="en-US" sz="1400" dirty="0" smtClean="0"/>
              <a:t>15-16/0546r00</a:t>
            </a:r>
            <a:endParaRPr lang="en-US" sz="1400" dirty="0">
              <a:cs typeface="Times New Roman" panose="02020603050405020304" pitchFamily="18" charset="0"/>
            </a:endParaRPr>
          </a:p>
          <a:p>
            <a:r>
              <a:rPr lang="en-US" sz="1400" dirty="0"/>
              <a:t>CLOSING REPORT: IG DEP (DEPENDABILITY	- KOHNO	  </a:t>
            </a:r>
            <a:r>
              <a:rPr lang="en-US" sz="1400" dirty="0" smtClean="0"/>
              <a:t>              15-16/0543r00</a:t>
            </a:r>
            <a:endParaRPr lang="en-US" sz="1400" dirty="0"/>
          </a:p>
          <a:p>
            <a:r>
              <a:rPr lang="en-US" sz="1400" dirty="0"/>
              <a:t>CLOSING REPORT: IG THZ			- </a:t>
            </a:r>
            <a:r>
              <a:rPr lang="en-US" sz="1400" dirty="0" smtClean="0"/>
              <a:t>KUERNER              15-16/0515r01</a:t>
            </a:r>
            <a:endParaRPr lang="en-US" sz="1400" dirty="0"/>
          </a:p>
          <a:p>
            <a:pPr marL="1543050" lvl="4" indent="0">
              <a:buNone/>
            </a:pPr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Other</a:t>
            </a:r>
            <a:endParaRPr lang="en-US" dirty="0">
              <a:cs typeface="Times New Roman" panose="02020603050405020304" pitchFamily="18" charset="0"/>
            </a:endParaRPr>
          </a:p>
          <a:p>
            <a:r>
              <a:rPr lang="en-US" sz="1400" dirty="0" smtClean="0"/>
              <a:t>CLOSING </a:t>
            </a:r>
            <a:r>
              <a:rPr lang="en-US" sz="1400" dirty="0"/>
              <a:t>REPORT: </a:t>
            </a:r>
            <a:r>
              <a:rPr lang="en-US" sz="1400" dirty="0" smtClean="0"/>
              <a:t>IETF/WNG/WG </a:t>
            </a:r>
            <a:r>
              <a:rPr lang="en-US" sz="1400" dirty="0"/>
              <a:t>RULES/MAINTENANCE	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				- </a:t>
            </a:r>
            <a:r>
              <a:rPr lang="en-US" sz="1400" dirty="0"/>
              <a:t>KINNEY	                 </a:t>
            </a:r>
            <a:r>
              <a:rPr lang="en-US" sz="1400" dirty="0" smtClean="0"/>
              <a:t>15-16/0476r03</a:t>
            </a:r>
            <a:endParaRPr lang="en-US" sz="1400" dirty="0"/>
          </a:p>
          <a:p>
            <a:endParaRPr lang="en-US" sz="1400" dirty="0" smtClean="0">
              <a:cs typeface="Times New Roman" panose="02020603050405020304" pitchFamily="18" charset="0"/>
            </a:endParaRPr>
          </a:p>
          <a:p>
            <a:r>
              <a:rPr lang="en-US" sz="1400" dirty="0" smtClean="0">
                <a:cs typeface="Times New Roman" panose="02020603050405020304" pitchFamily="18" charset="0"/>
              </a:rPr>
              <a:t>11-15 </a:t>
            </a:r>
            <a:r>
              <a:rPr lang="en-US" sz="1400" dirty="0">
                <a:cs typeface="Times New Roman" panose="02020603050405020304" pitchFamily="18" charset="0"/>
              </a:rPr>
              <a:t>REG SC 				- KENNEDY               </a:t>
            </a:r>
            <a:r>
              <a:rPr lang="en-US" sz="1400" dirty="0" smtClean="0"/>
              <a:t>11-16/0848r00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235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Group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Liaison Reports</a:t>
            </a:r>
          </a:p>
          <a:p>
            <a:r>
              <a:rPr lang="en-US" sz="1600" dirty="0"/>
              <a:t>802.11 LIAISON REPORT	- Petrick		</a:t>
            </a:r>
            <a:r>
              <a:rPr lang="en-US" sz="1600" dirty="0" smtClean="0"/>
              <a:t>15-16/0547r01</a:t>
            </a:r>
            <a:endParaRPr lang="en-US" sz="1600" dirty="0"/>
          </a:p>
          <a:p>
            <a:r>
              <a:rPr lang="en-US" sz="1600" dirty="0"/>
              <a:t>802.18 LIAISON REPORT	- Holcomb		</a:t>
            </a:r>
            <a:r>
              <a:rPr lang="en-US" sz="1600" dirty="0" smtClean="0"/>
              <a:t>15-16/0552r00</a:t>
            </a:r>
            <a:endParaRPr lang="en-US" sz="1600" dirty="0"/>
          </a:p>
          <a:p>
            <a:r>
              <a:rPr lang="en-US" sz="1600" dirty="0"/>
              <a:t>802.19 LIAISON REPORT	- Shellhammer  	 </a:t>
            </a:r>
            <a:r>
              <a:rPr lang="en-US" sz="1600" dirty="0" smtClean="0"/>
              <a:t>no report</a:t>
            </a:r>
            <a:endParaRPr lang="en-US" sz="1600" dirty="0"/>
          </a:p>
          <a:p>
            <a:r>
              <a:rPr lang="en-US" sz="1600" dirty="0"/>
              <a:t>802.24 LIAISON REPORT	- Godfrey/Rolf 	 verbal </a:t>
            </a:r>
          </a:p>
          <a:p>
            <a:r>
              <a:rPr lang="en-US" sz="1600" dirty="0"/>
              <a:t>	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477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802.15 Meeting Close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802.15 WG adjourned Thursday </a:t>
            </a:r>
            <a:r>
              <a:rPr lang="en-US" dirty="0" smtClean="0"/>
              <a:t>evening </a:t>
            </a:r>
            <a:endParaRPr lang="en-US" dirty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next face to face meeting of </a:t>
            </a:r>
            <a:r>
              <a:rPr lang="en-US" dirty="0" smtClean="0"/>
              <a:t>80215 WG will </a:t>
            </a:r>
            <a:r>
              <a:rPr lang="en-US" dirty="0"/>
              <a:t>be at the September 2016 IEEE 802 Interim meeting </a:t>
            </a:r>
            <a:r>
              <a:rPr lang="en-GB" dirty="0"/>
              <a:t>at the Marriott Warsaw, Warsaw, Poland.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4809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1494</TotalTime>
  <Words>292</Words>
  <Application>Microsoft Office PowerPoint</Application>
  <PresentationFormat>On-screen Show (4:3)</PresentationFormat>
  <Paragraphs>72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Lucida Grande</vt:lpstr>
      <vt:lpstr>Times New Roman</vt:lpstr>
      <vt:lpstr>802-18-Submission</vt:lpstr>
      <vt:lpstr>Liaison from 802.15 to 802.18</vt:lpstr>
      <vt:lpstr>Overview</vt:lpstr>
      <vt:lpstr>Task Group Status (1/2)</vt:lpstr>
      <vt:lpstr>Study &amp; Interest Group Status</vt:lpstr>
      <vt:lpstr>Other Group Status</vt:lpstr>
      <vt:lpstr>802.15 Meeting Close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 March 2016</dc:title>
  <dc:creator>John H Notor</dc:creator>
  <cp:keywords>March 2016</cp:keywords>
  <cp:lastModifiedBy>Holcomb, Jay</cp:lastModifiedBy>
  <cp:revision>413</cp:revision>
  <cp:lastPrinted>2012-05-17T14:33:36Z</cp:lastPrinted>
  <dcterms:created xsi:type="dcterms:W3CDTF">2012-05-17T18:49:07Z</dcterms:created>
  <dcterms:modified xsi:type="dcterms:W3CDTF">2016-07-29T02:33:12Z</dcterms:modified>
</cp:coreProperties>
</file>